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806" r:id="rId2"/>
    <p:sldId id="1856" r:id="rId3"/>
    <p:sldId id="1989" r:id="rId4"/>
    <p:sldId id="1876" r:id="rId5"/>
    <p:sldId id="1991" r:id="rId6"/>
    <p:sldId id="1992" r:id="rId7"/>
    <p:sldId id="1945" r:id="rId8"/>
    <p:sldId id="1990" r:id="rId9"/>
    <p:sldId id="1993" r:id="rId10"/>
    <p:sldId id="1994" r:id="rId11"/>
    <p:sldId id="1995" r:id="rId12"/>
    <p:sldId id="1971" r:id="rId13"/>
    <p:sldId id="1996" r:id="rId14"/>
    <p:sldId id="174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9DA20-A94C-4B3B-9ED0-40DDD81A9C26}" v="20" dt="2023-04-10T06:48:10.728"/>
    <p1510:client id="{C27E486E-27CB-445F-BA83-27E4635566CE}" v="16" dt="2023-04-10T08:38:32.40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88" d="100"/>
          <a:sy n="88" d="100"/>
        </p:scale>
        <p:origin x="83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4099DA20-A94C-4B3B-9ED0-40DDD81A9C26}"/>
    <pc:docChg chg="undo custSel addSld delSld modSld">
      <pc:chgData name="Yoel Kortick" userId="167978f5-7f40-4909-85d5-d4149554ad4e" providerId="ADAL" clId="{4099DA20-A94C-4B3B-9ED0-40DDD81A9C26}" dt="2023-04-10T06:55:46.079" v="492" actId="47"/>
      <pc:docMkLst>
        <pc:docMk/>
      </pc:docMkLst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20454873" sldId="310"/>
        </pc:sldMkLst>
      </pc:sldChg>
      <pc:sldChg chg="modSp mod">
        <pc:chgData name="Yoel Kortick" userId="167978f5-7f40-4909-85d5-d4149554ad4e" providerId="ADAL" clId="{4099DA20-A94C-4B3B-9ED0-40DDD81A9C26}" dt="2023-04-10T06:40:22.990" v="325" actId="20577"/>
        <pc:sldMkLst>
          <pc:docMk/>
          <pc:sldMk cId="1992637536" sldId="1806"/>
        </pc:sldMkLst>
        <pc:spChg chg="mod">
          <ac:chgData name="Yoel Kortick" userId="167978f5-7f40-4909-85d5-d4149554ad4e" providerId="ADAL" clId="{4099DA20-A94C-4B3B-9ED0-40DDD81A9C26}" dt="2023-04-10T06:40:22.990" v="325" actId="20577"/>
          <ac:spMkLst>
            <pc:docMk/>
            <pc:sldMk cId="1992637536" sldId="1806"/>
            <ac:spMk id="4" creationId="{D8C96933-CD33-C65A-C562-FC2E41D7D266}"/>
          </ac:spMkLst>
        </pc:spChg>
      </pc:sldChg>
      <pc:sldChg chg="del">
        <pc:chgData name="Yoel Kortick" userId="167978f5-7f40-4909-85d5-d4149554ad4e" providerId="ADAL" clId="{4099DA20-A94C-4B3B-9ED0-40DDD81A9C26}" dt="2023-04-10T06:21:26.120" v="240" actId="47"/>
        <pc:sldMkLst>
          <pc:docMk/>
          <pc:sldMk cId="2059124030" sldId="1818"/>
        </pc:sldMkLst>
      </pc:sldChg>
      <pc:sldChg chg="del">
        <pc:chgData name="Yoel Kortick" userId="167978f5-7f40-4909-85d5-d4149554ad4e" providerId="ADAL" clId="{4099DA20-A94C-4B3B-9ED0-40DDD81A9C26}" dt="2023-04-10T06:21:31.278" v="241" actId="47"/>
        <pc:sldMkLst>
          <pc:docMk/>
          <pc:sldMk cId="3203828451" sldId="181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363565907" sldId="1854"/>
        </pc:sldMkLst>
      </pc:sldChg>
      <pc:sldChg chg="modSp mod">
        <pc:chgData name="Yoel Kortick" userId="167978f5-7f40-4909-85d5-d4149554ad4e" providerId="ADAL" clId="{4099DA20-A94C-4B3B-9ED0-40DDD81A9C26}" dt="2023-04-10T06:22:58.025" v="248"/>
        <pc:sldMkLst>
          <pc:docMk/>
          <pc:sldMk cId="1610600963" sldId="1856"/>
        </pc:sldMkLst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1610600963" sldId="1856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8:08.469" v="193" actId="6549"/>
          <ac:spMkLst>
            <pc:docMk/>
            <pc:sldMk cId="1610600963" sldId="1856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944389772" sldId="1859"/>
        </pc:sldMkLst>
      </pc:sldChg>
      <pc:sldChg chg="modSp mod">
        <pc:chgData name="Yoel Kortick" userId="167978f5-7f40-4909-85d5-d4149554ad4e" providerId="ADAL" clId="{4099DA20-A94C-4B3B-9ED0-40DDD81A9C26}" dt="2023-04-10T06:22:58.025" v="248"/>
        <pc:sldMkLst>
          <pc:docMk/>
          <pc:sldMk cId="3374950241" sldId="1876"/>
        </pc:sldMkLst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3374950241" sldId="1876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8:46.135" v="196" actId="20577"/>
          <ac:spMkLst>
            <pc:docMk/>
            <pc:sldMk cId="3374950241" sldId="1876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93028287" sldId="187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073188824" sldId="187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05681959" sldId="188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4187057459" sldId="188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63804877" sldId="191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7292615" sldId="192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859404850" sldId="192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905213734" sldId="1922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59325839" sldId="1923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351056370" sldId="1924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88628027" sldId="192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899814699" sldId="192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51806475" sldId="192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873387620" sldId="192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638430841" sldId="192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046508823" sldId="193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12668389" sldId="193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52672995" sldId="193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932576021" sldId="193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635195899" sldId="193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642687890" sldId="193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30622246" sldId="193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714617613" sldId="194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99320644" sldId="1941"/>
        </pc:sldMkLst>
      </pc:sldChg>
      <pc:sldChg chg="addSp delSp modSp mod">
        <pc:chgData name="Yoel Kortick" userId="167978f5-7f40-4909-85d5-d4149554ad4e" providerId="ADAL" clId="{4099DA20-A94C-4B3B-9ED0-40DDD81A9C26}" dt="2023-04-10T06:22:58.025" v="248"/>
        <pc:sldMkLst>
          <pc:docMk/>
          <pc:sldMk cId="716149102" sldId="1945"/>
        </pc:sldMkLst>
        <pc:spChg chg="add del">
          <ac:chgData name="Yoel Kortick" userId="167978f5-7f40-4909-85d5-d4149554ad4e" providerId="ADAL" clId="{4099DA20-A94C-4B3B-9ED0-40DDD81A9C26}" dt="2023-04-10T06:19:30.655" v="231" actId="22"/>
          <ac:spMkLst>
            <pc:docMk/>
            <pc:sldMk cId="716149102" sldId="1945"/>
            <ac:spMk id="4" creationId="{566CA334-1386-CE3D-FD22-596E0BF733B2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716149102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9:23.983" v="228" actId="20577"/>
          <ac:spMkLst>
            <pc:docMk/>
            <pc:sldMk cId="716149102" sldId="1945"/>
            <ac:spMk id="6" creationId="{A71215A1-7835-4033-9657-BEA33A271663}"/>
          </ac:spMkLst>
        </pc:spChg>
        <pc:spChg chg="add mod">
          <ac:chgData name="Yoel Kortick" userId="167978f5-7f40-4909-85d5-d4149554ad4e" providerId="ADAL" clId="{4099DA20-A94C-4B3B-9ED0-40DDD81A9C26}" dt="2023-04-10T06:19:38.523" v="232"/>
          <ac:spMkLst>
            <pc:docMk/>
            <pc:sldMk cId="716149102" sldId="1945"/>
            <ac:spMk id="7" creationId="{CE90C53C-F320-ECDB-0225-1002F2F36B59}"/>
          </ac:spMkLst>
        </pc:spChg>
        <pc:picChg chg="del">
          <ac:chgData name="Yoel Kortick" userId="167978f5-7f40-4909-85d5-d4149554ad4e" providerId="ADAL" clId="{4099DA20-A94C-4B3B-9ED0-40DDD81A9C26}" dt="2023-04-10T06:19:27.162" v="229" actId="478"/>
          <ac:picMkLst>
            <pc:docMk/>
            <pc:sldMk cId="716149102" sldId="1945"/>
            <ac:picMk id="9" creationId="{B279C5E0-F705-4089-6495-1F6DAE1417FA}"/>
          </ac:picMkLst>
        </pc:pic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051640329" sldId="194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70408575" sldId="194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78798297" sldId="195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48120750" sldId="196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521677731" sldId="1962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447500176" sldId="1963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73444694" sldId="1964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219671873" sldId="196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088421565" sldId="196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75730057" sldId="196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143434279" sldId="196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04174822" sldId="196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969539740" sldId="1970"/>
        </pc:sldMkLst>
      </pc:sldChg>
      <pc:sldChg chg="addSp delSp modSp add mod">
        <pc:chgData name="Yoel Kortick" userId="167978f5-7f40-4909-85d5-d4149554ad4e" providerId="ADAL" clId="{4099DA20-A94C-4B3B-9ED0-40DDD81A9C26}" dt="2023-04-10T06:22:58.025" v="248"/>
        <pc:sldMkLst>
          <pc:docMk/>
          <pc:sldMk cId="3329827770" sldId="1971"/>
        </pc:sldMkLst>
        <pc:spChg chg="add del mod">
          <ac:chgData name="Yoel Kortick" userId="167978f5-7f40-4909-85d5-d4149554ad4e" providerId="ADAL" clId="{4099DA20-A94C-4B3B-9ED0-40DDD81A9C26}" dt="2023-04-10T06:20:30.986" v="236" actId="478"/>
          <ac:spMkLst>
            <pc:docMk/>
            <pc:sldMk cId="3329827770" sldId="1971"/>
            <ac:spMk id="4" creationId="{03DC2DC9-69AF-CA82-9C3A-CEAAC38ADBCF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3329827770" sldId="1971"/>
            <ac:spMk id="5" creationId="{E8A1DDA2-AC00-41D8-9746-AC602EB1E40A}"/>
          </ac:spMkLst>
        </pc:spChg>
        <pc:spChg chg="del">
          <ac:chgData name="Yoel Kortick" userId="167978f5-7f40-4909-85d5-d4149554ad4e" providerId="ADAL" clId="{4099DA20-A94C-4B3B-9ED0-40DDD81A9C26}" dt="2023-04-10T06:20:28.831" v="235" actId="478"/>
          <ac:spMkLst>
            <pc:docMk/>
            <pc:sldMk cId="3329827770" sldId="1971"/>
            <ac:spMk id="6" creationId="{A71215A1-7835-4033-9657-BEA33A271663}"/>
          </ac:spMkLst>
        </pc:spChg>
        <pc:spChg chg="del">
          <ac:chgData name="Yoel Kortick" userId="167978f5-7f40-4909-85d5-d4149554ad4e" providerId="ADAL" clId="{4099DA20-A94C-4B3B-9ED0-40DDD81A9C26}" dt="2023-04-10T06:20:24.189" v="234" actId="478"/>
          <ac:spMkLst>
            <pc:docMk/>
            <pc:sldMk cId="3329827770" sldId="1971"/>
            <ac:spMk id="7" creationId="{CE90C53C-F320-ECDB-0225-1002F2F36B59}"/>
          </ac:spMkLst>
        </pc:spChg>
        <pc:spChg chg="add mod">
          <ac:chgData name="Yoel Kortick" userId="167978f5-7f40-4909-85d5-d4149554ad4e" providerId="ADAL" clId="{4099DA20-A94C-4B3B-9ED0-40DDD81A9C26}" dt="2023-04-10T06:20:38.102" v="239" actId="27636"/>
          <ac:spMkLst>
            <pc:docMk/>
            <pc:sldMk cId="3329827770" sldId="1971"/>
            <ac:spMk id="8" creationId="{995771FA-D15A-F8CD-C275-4536FCC8423C}"/>
          </ac:spMkLst>
        </pc:spChg>
        <pc:picChg chg="add mod">
          <ac:chgData name="Yoel Kortick" userId="167978f5-7f40-4909-85d5-d4149554ad4e" providerId="ADAL" clId="{4099DA20-A94C-4B3B-9ED0-40DDD81A9C26}" dt="2023-04-10T06:20:31.991" v="237"/>
          <ac:picMkLst>
            <pc:docMk/>
            <pc:sldMk cId="3329827770" sldId="1971"/>
            <ac:picMk id="9" creationId="{F533D692-772F-DB79-1C9A-A04978759E92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22:58.025" v="248"/>
        <pc:sldMkLst>
          <pc:docMk/>
          <pc:sldMk cId="2273630821" sldId="1972"/>
        </pc:sldMkLst>
        <pc:spChg chg="add del mod">
          <ac:chgData name="Yoel Kortick" userId="167978f5-7f40-4909-85d5-d4149554ad4e" providerId="ADAL" clId="{4099DA20-A94C-4B3B-9ED0-40DDD81A9C26}" dt="2023-04-10T06:21:49.184" v="245" actId="478"/>
          <ac:spMkLst>
            <pc:docMk/>
            <pc:sldMk cId="2273630821" sldId="1972"/>
            <ac:spMk id="4" creationId="{AC5BFD29-10AB-36F5-D399-FBF88B2CA0C9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2273630821" sldId="1972"/>
            <ac:spMk id="5" creationId="{E8A1DDA2-AC00-41D8-9746-AC602EB1E40A}"/>
          </ac:spMkLst>
        </pc:spChg>
        <pc:spChg chg="add mod">
          <ac:chgData name="Yoel Kortick" userId="167978f5-7f40-4909-85d5-d4149554ad4e" providerId="ADAL" clId="{4099DA20-A94C-4B3B-9ED0-40DDD81A9C26}" dt="2023-04-10T06:21:51.815" v="246"/>
          <ac:spMkLst>
            <pc:docMk/>
            <pc:sldMk cId="2273630821" sldId="1972"/>
            <ac:spMk id="7" creationId="{5A0CACE9-1AB9-5F92-3B3D-CE9232CE6155}"/>
          </ac:spMkLst>
        </pc:spChg>
        <pc:spChg chg="del">
          <ac:chgData name="Yoel Kortick" userId="167978f5-7f40-4909-85d5-d4149554ad4e" providerId="ADAL" clId="{4099DA20-A94C-4B3B-9ED0-40DDD81A9C26}" dt="2023-04-10T06:21:45.969" v="244" actId="478"/>
          <ac:spMkLst>
            <pc:docMk/>
            <pc:sldMk cId="2273630821" sldId="1972"/>
            <ac:spMk id="8" creationId="{995771FA-D15A-F8CD-C275-4536FCC8423C}"/>
          </ac:spMkLst>
        </pc:spChg>
        <pc:picChg chg="add mod">
          <ac:chgData name="Yoel Kortick" userId="167978f5-7f40-4909-85d5-d4149554ad4e" providerId="ADAL" clId="{4099DA20-A94C-4B3B-9ED0-40DDD81A9C26}" dt="2023-04-10T06:21:51.815" v="246"/>
          <ac:picMkLst>
            <pc:docMk/>
            <pc:sldMk cId="2273630821" sldId="1972"/>
            <ac:picMk id="6" creationId="{2A88D28A-4A28-381F-595A-9448CD4062A4}"/>
          </ac:picMkLst>
        </pc:picChg>
        <pc:picChg chg="del">
          <ac:chgData name="Yoel Kortick" userId="167978f5-7f40-4909-85d5-d4149554ad4e" providerId="ADAL" clId="{4099DA20-A94C-4B3B-9ED0-40DDD81A9C26}" dt="2023-04-10T06:21:42.055" v="243" actId="478"/>
          <ac:picMkLst>
            <pc:docMk/>
            <pc:sldMk cId="2273630821" sldId="1972"/>
            <ac:picMk id="9" creationId="{F533D692-772F-DB79-1C9A-A04978759E92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24:06.861" v="271"/>
        <pc:sldMkLst>
          <pc:docMk/>
          <pc:sldMk cId="3059338145" sldId="1973"/>
        </pc:sldMkLst>
        <pc:spChg chg="add del mod">
          <ac:chgData name="Yoel Kortick" userId="167978f5-7f40-4909-85d5-d4149554ad4e" providerId="ADAL" clId="{4099DA20-A94C-4B3B-9ED0-40DDD81A9C26}" dt="2023-04-10T06:23:36.338" v="252" actId="478"/>
          <ac:spMkLst>
            <pc:docMk/>
            <pc:sldMk cId="3059338145" sldId="1973"/>
            <ac:spMk id="4" creationId="{C9512FDE-3174-5975-2D2A-C1B3C399AE25}"/>
          </ac:spMkLst>
        </pc:spChg>
        <pc:spChg chg="del">
          <ac:chgData name="Yoel Kortick" userId="167978f5-7f40-4909-85d5-d4149554ad4e" providerId="ADAL" clId="{4099DA20-A94C-4B3B-9ED0-40DDD81A9C26}" dt="2023-04-10T06:23:34.570" v="251" actId="478"/>
          <ac:spMkLst>
            <pc:docMk/>
            <pc:sldMk cId="3059338145" sldId="1973"/>
            <ac:spMk id="7" creationId="{5A0CACE9-1AB9-5F92-3B3D-CE9232CE6155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9" creationId="{CB2EABE3-0B89-A4CE-8394-2ABB42DD4D72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10" creationId="{BCD24950-F03C-2D36-3635-1A383B3F793C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11" creationId="{28069716-0635-2B59-6B89-2B877B35AA48}"/>
          </ac:spMkLst>
        </pc:spChg>
        <pc:picChg chg="del">
          <ac:chgData name="Yoel Kortick" userId="167978f5-7f40-4909-85d5-d4149554ad4e" providerId="ADAL" clId="{4099DA20-A94C-4B3B-9ED0-40DDD81A9C26}" dt="2023-04-10T06:23:31.078" v="250" actId="478"/>
          <ac:picMkLst>
            <pc:docMk/>
            <pc:sldMk cId="3059338145" sldId="1973"/>
            <ac:picMk id="6" creationId="{2A88D28A-4A28-381F-595A-9448CD4062A4}"/>
          </ac:picMkLst>
        </pc:picChg>
        <pc:picChg chg="add mod">
          <ac:chgData name="Yoel Kortick" userId="167978f5-7f40-4909-85d5-d4149554ad4e" providerId="ADAL" clId="{4099DA20-A94C-4B3B-9ED0-40DDD81A9C26}" dt="2023-04-10T06:24:06.861" v="271"/>
          <ac:picMkLst>
            <pc:docMk/>
            <pc:sldMk cId="3059338145" sldId="1973"/>
            <ac:picMk id="8" creationId="{593C2675-A5D5-68D2-1BBD-B24D6E2BE41C}"/>
          </ac:picMkLst>
        </pc:picChg>
      </pc:sldChg>
      <pc:sldChg chg="addSp modSp add">
        <pc:chgData name="Yoel Kortick" userId="167978f5-7f40-4909-85d5-d4149554ad4e" providerId="ADAL" clId="{4099DA20-A94C-4B3B-9ED0-40DDD81A9C26}" dt="2023-04-10T06:24:25.205" v="272"/>
        <pc:sldMkLst>
          <pc:docMk/>
          <pc:sldMk cId="1631022694" sldId="1974"/>
        </pc:sldMkLst>
        <pc:spChg chg="add mod">
          <ac:chgData name="Yoel Kortick" userId="167978f5-7f40-4909-85d5-d4149554ad4e" providerId="ADAL" clId="{4099DA20-A94C-4B3B-9ED0-40DDD81A9C26}" dt="2023-04-10T06:24:25.205" v="272"/>
          <ac:spMkLst>
            <pc:docMk/>
            <pc:sldMk cId="1631022694" sldId="1974"/>
            <ac:spMk id="4" creationId="{5D615A3C-9FE8-C562-90AA-25C6BAFCDE52}"/>
          </ac:spMkLst>
        </pc:spChg>
        <pc:spChg chg="add mod">
          <ac:chgData name="Yoel Kortick" userId="167978f5-7f40-4909-85d5-d4149554ad4e" providerId="ADAL" clId="{4099DA20-A94C-4B3B-9ED0-40DDD81A9C26}" dt="2023-04-10T06:24:25.205" v="272"/>
          <ac:spMkLst>
            <pc:docMk/>
            <pc:sldMk cId="1631022694" sldId="1974"/>
            <ac:spMk id="6" creationId="{84F80BC6-7180-DE23-4FB5-E771FA246BFF}"/>
          </ac:spMkLst>
        </pc:spChg>
        <pc:picChg chg="add mod">
          <ac:chgData name="Yoel Kortick" userId="167978f5-7f40-4909-85d5-d4149554ad4e" providerId="ADAL" clId="{4099DA20-A94C-4B3B-9ED0-40DDD81A9C26}" dt="2023-04-10T06:24:25.205" v="272"/>
          <ac:picMkLst>
            <pc:docMk/>
            <pc:sldMk cId="1631022694" sldId="1974"/>
            <ac:picMk id="3" creationId="{67524C27-C269-0FD7-7E8D-51AB15CB8915}"/>
          </ac:picMkLst>
        </pc:picChg>
      </pc:sldChg>
      <pc:sldChg chg="addSp modSp add">
        <pc:chgData name="Yoel Kortick" userId="167978f5-7f40-4909-85d5-d4149554ad4e" providerId="ADAL" clId="{4099DA20-A94C-4B3B-9ED0-40DDD81A9C26}" dt="2023-04-10T06:41:25.555" v="326"/>
        <pc:sldMkLst>
          <pc:docMk/>
          <pc:sldMk cId="3065426745" sldId="1975"/>
        </pc:sldMkLst>
        <pc:spChg chg="add mod">
          <ac:chgData name="Yoel Kortick" userId="167978f5-7f40-4909-85d5-d4149554ad4e" providerId="ADAL" clId="{4099DA20-A94C-4B3B-9ED0-40DDD81A9C26}" dt="2023-04-10T06:37:39.424" v="273"/>
          <ac:spMkLst>
            <pc:docMk/>
            <pc:sldMk cId="3065426745" sldId="1975"/>
            <ac:spMk id="4" creationId="{76BEF6DB-1030-EBC3-F34B-AA6D94AB6B8A}"/>
          </ac:spMkLst>
        </pc:spChg>
        <pc:spChg chg="add mod">
          <ac:chgData name="Yoel Kortick" userId="167978f5-7f40-4909-85d5-d4149554ad4e" providerId="ADAL" clId="{4099DA20-A94C-4B3B-9ED0-40DDD81A9C26}" dt="2023-04-10T06:41:25.555" v="326"/>
          <ac:spMkLst>
            <pc:docMk/>
            <pc:sldMk cId="3065426745" sldId="1975"/>
            <ac:spMk id="6" creationId="{280B01B8-1748-2FEE-8BBA-5F57798E237D}"/>
          </ac:spMkLst>
        </pc:spChg>
        <pc:picChg chg="add mod">
          <ac:chgData name="Yoel Kortick" userId="167978f5-7f40-4909-85d5-d4149554ad4e" providerId="ADAL" clId="{4099DA20-A94C-4B3B-9ED0-40DDD81A9C26}" dt="2023-04-10T06:37:39.424" v="273"/>
          <ac:picMkLst>
            <pc:docMk/>
            <pc:sldMk cId="3065426745" sldId="1975"/>
            <ac:picMk id="3" creationId="{DF81E3A2-C2A2-B031-EAEC-BE50141C9160}"/>
          </ac:picMkLst>
        </pc:picChg>
      </pc:sldChg>
      <pc:sldChg chg="addSp modSp add">
        <pc:chgData name="Yoel Kortick" userId="167978f5-7f40-4909-85d5-d4149554ad4e" providerId="ADAL" clId="{4099DA20-A94C-4B3B-9ED0-40DDD81A9C26}" dt="2023-04-10T06:37:52.541" v="274"/>
        <pc:sldMkLst>
          <pc:docMk/>
          <pc:sldMk cId="2143276142" sldId="1976"/>
        </pc:sldMkLst>
        <pc:spChg chg="add mod">
          <ac:chgData name="Yoel Kortick" userId="167978f5-7f40-4909-85d5-d4149554ad4e" providerId="ADAL" clId="{4099DA20-A94C-4B3B-9ED0-40DDD81A9C26}" dt="2023-04-10T06:37:52.541" v="274"/>
          <ac:spMkLst>
            <pc:docMk/>
            <pc:sldMk cId="2143276142" sldId="1976"/>
            <ac:spMk id="3" creationId="{BE522BC2-A859-EF1D-20AE-B4C2C0B5C4F7}"/>
          </ac:spMkLst>
        </pc:spChg>
        <pc:picChg chg="add mod">
          <ac:chgData name="Yoel Kortick" userId="167978f5-7f40-4909-85d5-d4149554ad4e" providerId="ADAL" clId="{4099DA20-A94C-4B3B-9ED0-40DDD81A9C26}" dt="2023-04-10T06:37:52.541" v="274"/>
          <ac:picMkLst>
            <pc:docMk/>
            <pc:sldMk cId="2143276142" sldId="1976"/>
            <ac:picMk id="4" creationId="{8526B745-18AB-9527-2C09-D7906E61ECA8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46:20.232" v="393" actId="208"/>
        <pc:sldMkLst>
          <pc:docMk/>
          <pc:sldMk cId="2977809569" sldId="1977"/>
        </pc:sldMkLst>
        <pc:spChg chg="add mod">
          <ac:chgData name="Yoel Kortick" userId="167978f5-7f40-4909-85d5-d4149554ad4e" providerId="ADAL" clId="{4099DA20-A94C-4B3B-9ED0-40DDD81A9C26}" dt="2023-04-10T06:38:09.235" v="275"/>
          <ac:spMkLst>
            <pc:docMk/>
            <pc:sldMk cId="2977809569" sldId="1977"/>
            <ac:spMk id="4" creationId="{68303307-8BC8-6117-AEA1-B496B1D71F91}"/>
          </ac:spMkLst>
        </pc:spChg>
        <pc:spChg chg="add mod">
          <ac:chgData name="Yoel Kortick" userId="167978f5-7f40-4909-85d5-d4149554ad4e" providerId="ADAL" clId="{4099DA20-A94C-4B3B-9ED0-40DDD81A9C26}" dt="2023-04-10T06:46:07.499" v="371" actId="1076"/>
          <ac:spMkLst>
            <pc:docMk/>
            <pc:sldMk cId="2977809569" sldId="1977"/>
            <ac:spMk id="6" creationId="{D2172E06-BC9E-6154-7173-7943DF90DEEF}"/>
          </ac:spMkLst>
        </pc:spChg>
        <pc:spChg chg="add mod">
          <ac:chgData name="Yoel Kortick" userId="167978f5-7f40-4909-85d5-d4149554ad4e" providerId="ADAL" clId="{4099DA20-A94C-4B3B-9ED0-40DDD81A9C26}" dt="2023-04-10T06:46:12.363" v="373" actId="14100"/>
          <ac:spMkLst>
            <pc:docMk/>
            <pc:sldMk cId="2977809569" sldId="1977"/>
            <ac:spMk id="7" creationId="{DBC9D72D-C9EC-0492-1FB1-779C1A8C8C58}"/>
          </ac:spMkLst>
        </pc:spChg>
        <pc:spChg chg="add mod">
          <ac:chgData name="Yoel Kortick" userId="167978f5-7f40-4909-85d5-d4149554ad4e" providerId="ADAL" clId="{4099DA20-A94C-4B3B-9ED0-40DDD81A9C26}" dt="2023-04-10T06:46:17.113" v="392" actId="1037"/>
          <ac:spMkLst>
            <pc:docMk/>
            <pc:sldMk cId="2977809569" sldId="1977"/>
            <ac:spMk id="10" creationId="{930238D8-55C8-7337-F984-278DDE47F008}"/>
          </ac:spMkLst>
        </pc:spChg>
        <pc:picChg chg="add del mod">
          <ac:chgData name="Yoel Kortick" userId="167978f5-7f40-4909-85d5-d4149554ad4e" providerId="ADAL" clId="{4099DA20-A94C-4B3B-9ED0-40DDD81A9C26}" dt="2023-04-10T06:45:56.336" v="355" actId="478"/>
          <ac:picMkLst>
            <pc:docMk/>
            <pc:sldMk cId="2977809569" sldId="1977"/>
            <ac:picMk id="3" creationId="{EBB4D62F-124C-8391-4185-A411BFA0CDF4}"/>
          </ac:picMkLst>
        </pc:picChg>
        <pc:picChg chg="add mod ord">
          <ac:chgData name="Yoel Kortick" userId="167978f5-7f40-4909-85d5-d4149554ad4e" providerId="ADAL" clId="{4099DA20-A94C-4B3B-9ED0-40DDD81A9C26}" dt="2023-04-10T06:46:20.232" v="393" actId="208"/>
          <ac:picMkLst>
            <pc:docMk/>
            <pc:sldMk cId="2977809569" sldId="1977"/>
            <ac:picMk id="9" creationId="{F7043D97-FA0C-05A9-B558-2BA2388F2B59}"/>
          </ac:picMkLst>
        </pc:picChg>
      </pc:sldChg>
      <pc:sldChg chg="addSp modSp add">
        <pc:chgData name="Yoel Kortick" userId="167978f5-7f40-4909-85d5-d4149554ad4e" providerId="ADAL" clId="{4099DA20-A94C-4B3B-9ED0-40DDD81A9C26}" dt="2023-04-10T06:38:29.288" v="276"/>
        <pc:sldMkLst>
          <pc:docMk/>
          <pc:sldMk cId="1447710841" sldId="1978"/>
        </pc:sldMkLst>
        <pc:spChg chg="add mod">
          <ac:chgData name="Yoel Kortick" userId="167978f5-7f40-4909-85d5-d4149554ad4e" providerId="ADAL" clId="{4099DA20-A94C-4B3B-9ED0-40DDD81A9C26}" dt="2023-04-10T06:38:29.288" v="276"/>
          <ac:spMkLst>
            <pc:docMk/>
            <pc:sldMk cId="1447710841" sldId="1978"/>
            <ac:spMk id="4" creationId="{CB702BAC-9225-522C-AE0B-FD1D7D2B20BA}"/>
          </ac:spMkLst>
        </pc:spChg>
        <pc:spChg chg="add mod">
          <ac:chgData name="Yoel Kortick" userId="167978f5-7f40-4909-85d5-d4149554ad4e" providerId="ADAL" clId="{4099DA20-A94C-4B3B-9ED0-40DDD81A9C26}" dt="2023-04-10T06:38:29.288" v="276"/>
          <ac:spMkLst>
            <pc:docMk/>
            <pc:sldMk cId="1447710841" sldId="1978"/>
            <ac:spMk id="7" creationId="{EF979FF3-F81C-431E-5B5D-D0AC78958055}"/>
          </ac:spMkLst>
        </pc:spChg>
        <pc:picChg chg="add mod">
          <ac:chgData name="Yoel Kortick" userId="167978f5-7f40-4909-85d5-d4149554ad4e" providerId="ADAL" clId="{4099DA20-A94C-4B3B-9ED0-40DDD81A9C26}" dt="2023-04-10T06:38:29.288" v="276"/>
          <ac:picMkLst>
            <pc:docMk/>
            <pc:sldMk cId="1447710841" sldId="1978"/>
            <ac:picMk id="3" creationId="{56BB6D70-142D-8F43-B7BA-6D47DBFE1306}"/>
          </ac:picMkLst>
        </pc:picChg>
        <pc:cxnChg chg="add mod">
          <ac:chgData name="Yoel Kortick" userId="167978f5-7f40-4909-85d5-d4149554ad4e" providerId="ADAL" clId="{4099DA20-A94C-4B3B-9ED0-40DDD81A9C26}" dt="2023-04-10T06:38:29.288" v="276"/>
          <ac:cxnSpMkLst>
            <pc:docMk/>
            <pc:sldMk cId="1447710841" sldId="1978"/>
            <ac:cxnSpMk id="6" creationId="{253D9E22-9B40-579F-F420-B3F53C9D8C2A}"/>
          </ac:cxnSpMkLst>
        </pc:cxnChg>
      </pc:sldChg>
      <pc:sldChg chg="addSp modSp add">
        <pc:chgData name="Yoel Kortick" userId="167978f5-7f40-4909-85d5-d4149554ad4e" providerId="ADAL" clId="{4099DA20-A94C-4B3B-9ED0-40DDD81A9C26}" dt="2023-04-10T06:38:50.810" v="277"/>
        <pc:sldMkLst>
          <pc:docMk/>
          <pc:sldMk cId="4024868129" sldId="1979"/>
        </pc:sldMkLst>
        <pc:spChg chg="add mod">
          <ac:chgData name="Yoel Kortick" userId="167978f5-7f40-4909-85d5-d4149554ad4e" providerId="ADAL" clId="{4099DA20-A94C-4B3B-9ED0-40DDD81A9C26}" dt="2023-04-10T06:38:50.810" v="277"/>
          <ac:spMkLst>
            <pc:docMk/>
            <pc:sldMk cId="4024868129" sldId="1979"/>
            <ac:spMk id="4" creationId="{995568E0-043F-DE68-31FB-A1AE1F925D51}"/>
          </ac:spMkLst>
        </pc:spChg>
        <pc:spChg chg="add mod">
          <ac:chgData name="Yoel Kortick" userId="167978f5-7f40-4909-85d5-d4149554ad4e" providerId="ADAL" clId="{4099DA20-A94C-4B3B-9ED0-40DDD81A9C26}" dt="2023-04-10T06:38:50.810" v="277"/>
          <ac:spMkLst>
            <pc:docMk/>
            <pc:sldMk cId="4024868129" sldId="1979"/>
            <ac:spMk id="7" creationId="{27E07CFB-B846-63EC-321B-9F938C4584B8}"/>
          </ac:spMkLst>
        </pc:spChg>
        <pc:picChg chg="add mod">
          <ac:chgData name="Yoel Kortick" userId="167978f5-7f40-4909-85d5-d4149554ad4e" providerId="ADAL" clId="{4099DA20-A94C-4B3B-9ED0-40DDD81A9C26}" dt="2023-04-10T06:38:50.810" v="277"/>
          <ac:picMkLst>
            <pc:docMk/>
            <pc:sldMk cId="4024868129" sldId="1979"/>
            <ac:picMk id="3" creationId="{751A8D81-719A-3F22-B207-35A855547914}"/>
          </ac:picMkLst>
        </pc:picChg>
        <pc:cxnChg chg="add mod">
          <ac:chgData name="Yoel Kortick" userId="167978f5-7f40-4909-85d5-d4149554ad4e" providerId="ADAL" clId="{4099DA20-A94C-4B3B-9ED0-40DDD81A9C26}" dt="2023-04-10T06:38:50.810" v="277"/>
          <ac:cxnSpMkLst>
            <pc:docMk/>
            <pc:sldMk cId="4024868129" sldId="1979"/>
            <ac:cxnSpMk id="6" creationId="{000DA3FC-AF2A-1D4B-6679-BED5F605C29D}"/>
          </ac:cxnSpMkLst>
        </pc:cxnChg>
      </pc:sldChg>
      <pc:sldChg chg="addSp modSp add">
        <pc:chgData name="Yoel Kortick" userId="167978f5-7f40-4909-85d5-d4149554ad4e" providerId="ADAL" clId="{4099DA20-A94C-4B3B-9ED0-40DDD81A9C26}" dt="2023-04-10T06:39:04.746" v="278"/>
        <pc:sldMkLst>
          <pc:docMk/>
          <pc:sldMk cId="1476206015" sldId="1980"/>
        </pc:sldMkLst>
        <pc:spChg chg="add mod">
          <ac:chgData name="Yoel Kortick" userId="167978f5-7f40-4909-85d5-d4149554ad4e" providerId="ADAL" clId="{4099DA20-A94C-4B3B-9ED0-40DDD81A9C26}" dt="2023-04-10T06:39:04.746" v="278"/>
          <ac:spMkLst>
            <pc:docMk/>
            <pc:sldMk cId="1476206015" sldId="1980"/>
            <ac:spMk id="4" creationId="{AE5647EE-048A-1145-F696-1F0CFFF5ADBD}"/>
          </ac:spMkLst>
        </pc:spChg>
        <pc:spChg chg="add mod">
          <ac:chgData name="Yoel Kortick" userId="167978f5-7f40-4909-85d5-d4149554ad4e" providerId="ADAL" clId="{4099DA20-A94C-4B3B-9ED0-40DDD81A9C26}" dt="2023-04-10T06:39:04.746" v="278"/>
          <ac:spMkLst>
            <pc:docMk/>
            <pc:sldMk cId="1476206015" sldId="1980"/>
            <ac:spMk id="6" creationId="{DE106789-855D-03B3-4487-7988D72FC4C8}"/>
          </ac:spMkLst>
        </pc:spChg>
        <pc:picChg chg="add mod">
          <ac:chgData name="Yoel Kortick" userId="167978f5-7f40-4909-85d5-d4149554ad4e" providerId="ADAL" clId="{4099DA20-A94C-4B3B-9ED0-40DDD81A9C26}" dt="2023-04-10T06:39:04.746" v="278"/>
          <ac:picMkLst>
            <pc:docMk/>
            <pc:sldMk cId="1476206015" sldId="1980"/>
            <ac:picMk id="3" creationId="{E4E19EF8-7DE6-7319-78E4-C7855846506C}"/>
          </ac:picMkLst>
        </pc:picChg>
      </pc:sldChg>
      <pc:sldChg chg="addSp modSp add">
        <pc:chgData name="Yoel Kortick" userId="167978f5-7f40-4909-85d5-d4149554ad4e" providerId="ADAL" clId="{4099DA20-A94C-4B3B-9ED0-40DDD81A9C26}" dt="2023-04-10T06:39:21.014" v="279"/>
        <pc:sldMkLst>
          <pc:docMk/>
          <pc:sldMk cId="3233938540" sldId="1981"/>
        </pc:sldMkLst>
        <pc:spChg chg="add mod">
          <ac:chgData name="Yoel Kortick" userId="167978f5-7f40-4909-85d5-d4149554ad4e" providerId="ADAL" clId="{4099DA20-A94C-4B3B-9ED0-40DDD81A9C26}" dt="2023-04-10T06:39:21.014" v="279"/>
          <ac:spMkLst>
            <pc:docMk/>
            <pc:sldMk cId="3233938540" sldId="1981"/>
            <ac:spMk id="4" creationId="{B7A355E0-04DB-643B-06A1-461A261AC512}"/>
          </ac:spMkLst>
        </pc:spChg>
        <pc:spChg chg="add mod">
          <ac:chgData name="Yoel Kortick" userId="167978f5-7f40-4909-85d5-d4149554ad4e" providerId="ADAL" clId="{4099DA20-A94C-4B3B-9ED0-40DDD81A9C26}" dt="2023-04-10T06:39:21.014" v="279"/>
          <ac:spMkLst>
            <pc:docMk/>
            <pc:sldMk cId="3233938540" sldId="1981"/>
            <ac:spMk id="6" creationId="{E083BF89-90C9-A7A6-8B86-FE9F72FE7736}"/>
          </ac:spMkLst>
        </pc:spChg>
        <pc:picChg chg="add mod">
          <ac:chgData name="Yoel Kortick" userId="167978f5-7f40-4909-85d5-d4149554ad4e" providerId="ADAL" clId="{4099DA20-A94C-4B3B-9ED0-40DDD81A9C26}" dt="2023-04-10T06:39:21.014" v="279"/>
          <ac:picMkLst>
            <pc:docMk/>
            <pc:sldMk cId="3233938540" sldId="1981"/>
            <ac:picMk id="3" creationId="{EEE5370E-F104-88B2-B26F-6F433E644607}"/>
          </ac:picMkLst>
        </pc:picChg>
      </pc:sldChg>
      <pc:sldChg chg="addSp modSp add">
        <pc:chgData name="Yoel Kortick" userId="167978f5-7f40-4909-85d5-d4149554ad4e" providerId="ADAL" clId="{4099DA20-A94C-4B3B-9ED0-40DDD81A9C26}" dt="2023-04-10T06:39:34.724" v="280"/>
        <pc:sldMkLst>
          <pc:docMk/>
          <pc:sldMk cId="3419453186" sldId="1982"/>
        </pc:sldMkLst>
        <pc:spChg chg="add mod">
          <ac:chgData name="Yoel Kortick" userId="167978f5-7f40-4909-85d5-d4149554ad4e" providerId="ADAL" clId="{4099DA20-A94C-4B3B-9ED0-40DDD81A9C26}" dt="2023-04-10T06:39:34.724" v="280"/>
          <ac:spMkLst>
            <pc:docMk/>
            <pc:sldMk cId="3419453186" sldId="1982"/>
            <ac:spMk id="4" creationId="{72F96CEA-5967-22AB-B5B1-59FAAF21EC35}"/>
          </ac:spMkLst>
        </pc:spChg>
        <pc:spChg chg="add mod">
          <ac:chgData name="Yoel Kortick" userId="167978f5-7f40-4909-85d5-d4149554ad4e" providerId="ADAL" clId="{4099DA20-A94C-4B3B-9ED0-40DDD81A9C26}" dt="2023-04-10T06:39:34.724" v="280"/>
          <ac:spMkLst>
            <pc:docMk/>
            <pc:sldMk cId="3419453186" sldId="1982"/>
            <ac:spMk id="6" creationId="{5B0D1F5A-38DC-C558-7A11-E0CC2A59106C}"/>
          </ac:spMkLst>
        </pc:spChg>
        <pc:picChg chg="add mod">
          <ac:chgData name="Yoel Kortick" userId="167978f5-7f40-4909-85d5-d4149554ad4e" providerId="ADAL" clId="{4099DA20-A94C-4B3B-9ED0-40DDD81A9C26}" dt="2023-04-10T06:39:34.724" v="280"/>
          <ac:picMkLst>
            <pc:docMk/>
            <pc:sldMk cId="3419453186" sldId="1982"/>
            <ac:picMk id="3" creationId="{8C0D4B55-639F-591A-71C3-F5855E02A8A8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726945220" sldId="1983"/>
        </pc:sldMkLst>
      </pc:sldChg>
      <pc:sldChg chg="addSp delSp modSp add mod">
        <pc:chgData name="Yoel Kortick" userId="167978f5-7f40-4909-85d5-d4149554ad4e" providerId="ADAL" clId="{4099DA20-A94C-4B3B-9ED0-40DDD81A9C26}" dt="2023-04-10T06:51:35.108" v="449" actId="208"/>
        <pc:sldMkLst>
          <pc:docMk/>
          <pc:sldMk cId="1454180090" sldId="1983"/>
        </pc:sldMkLst>
        <pc:spChg chg="mod">
          <ac:chgData name="Yoel Kortick" userId="167978f5-7f40-4909-85d5-d4149554ad4e" providerId="ADAL" clId="{4099DA20-A94C-4B3B-9ED0-40DDD81A9C26}" dt="2023-04-10T06:42:24.238" v="336" actId="20577"/>
          <ac:spMkLst>
            <pc:docMk/>
            <pc:sldMk cId="1454180090" sldId="1983"/>
            <ac:spMk id="4" creationId="{68303307-8BC8-6117-AEA1-B496B1D71F91}"/>
          </ac:spMkLst>
        </pc:spChg>
        <pc:spChg chg="mod">
          <ac:chgData name="Yoel Kortick" userId="167978f5-7f40-4909-85d5-d4149554ad4e" providerId="ADAL" clId="{4099DA20-A94C-4B3B-9ED0-40DDD81A9C26}" dt="2023-04-10T06:45:11.772" v="351" actId="14100"/>
          <ac:spMkLst>
            <pc:docMk/>
            <pc:sldMk cId="1454180090" sldId="1983"/>
            <ac:spMk id="6" creationId="{D2172E06-BC9E-6154-7173-7943DF90DEEF}"/>
          </ac:spMkLst>
        </pc:spChg>
        <pc:spChg chg="mod">
          <ac:chgData name="Yoel Kortick" userId="167978f5-7f40-4909-85d5-d4149554ad4e" providerId="ADAL" clId="{4099DA20-A94C-4B3B-9ED0-40DDD81A9C26}" dt="2023-04-10T06:45:05.001" v="349" actId="14100"/>
          <ac:spMkLst>
            <pc:docMk/>
            <pc:sldMk cId="1454180090" sldId="1983"/>
            <ac:spMk id="7" creationId="{DBC9D72D-C9EC-0492-1FB1-779C1A8C8C58}"/>
          </ac:spMkLst>
        </pc:spChg>
        <pc:spChg chg="add mod">
          <ac:chgData name="Yoel Kortick" userId="167978f5-7f40-4909-85d5-d4149554ad4e" providerId="ADAL" clId="{4099DA20-A94C-4B3B-9ED0-40DDD81A9C26}" dt="2023-04-10T06:45:22.601" v="353" actId="14100"/>
          <ac:spMkLst>
            <pc:docMk/>
            <pc:sldMk cId="1454180090" sldId="1983"/>
            <ac:spMk id="10" creationId="{64FC367C-A658-49DA-46DC-BE91675B4BC5}"/>
          </ac:spMkLst>
        </pc:spChg>
        <pc:picChg chg="del">
          <ac:chgData name="Yoel Kortick" userId="167978f5-7f40-4909-85d5-d4149554ad4e" providerId="ADAL" clId="{4099DA20-A94C-4B3B-9ED0-40DDD81A9C26}" dt="2023-04-10T06:44:51.564" v="337" actId="478"/>
          <ac:picMkLst>
            <pc:docMk/>
            <pc:sldMk cId="1454180090" sldId="1983"/>
            <ac:picMk id="3" creationId="{EBB4D62F-124C-8391-4185-A411BFA0CDF4}"/>
          </ac:picMkLst>
        </pc:picChg>
        <pc:picChg chg="add del mod ord">
          <ac:chgData name="Yoel Kortick" userId="167978f5-7f40-4909-85d5-d4149554ad4e" providerId="ADAL" clId="{4099DA20-A94C-4B3B-9ED0-40DDD81A9C26}" dt="2023-04-10T06:51:22.780" v="436" actId="478"/>
          <ac:picMkLst>
            <pc:docMk/>
            <pc:sldMk cId="1454180090" sldId="1983"/>
            <ac:picMk id="9" creationId="{84806F8F-0714-A5B8-A043-59C920705502}"/>
          </ac:picMkLst>
        </pc:picChg>
        <pc:picChg chg="add mod ord">
          <ac:chgData name="Yoel Kortick" userId="167978f5-7f40-4909-85d5-d4149554ad4e" providerId="ADAL" clId="{4099DA20-A94C-4B3B-9ED0-40DDD81A9C26}" dt="2023-04-10T06:51:35.108" v="449" actId="208"/>
          <ac:picMkLst>
            <pc:docMk/>
            <pc:sldMk cId="1454180090" sldId="1983"/>
            <ac:picMk id="12" creationId="{BC1E3C29-EB2C-B913-656E-DAD8B8C0279C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482183822" sldId="1984"/>
        </pc:sldMkLst>
      </pc:sldChg>
      <pc:sldChg chg="addSp delSp modSp add mod">
        <pc:chgData name="Yoel Kortick" userId="167978f5-7f40-4909-85d5-d4149554ad4e" providerId="ADAL" clId="{4099DA20-A94C-4B3B-9ED0-40DDD81A9C26}" dt="2023-04-10T06:52:30.857" v="455" actId="208"/>
        <pc:sldMkLst>
          <pc:docMk/>
          <pc:sldMk cId="2800057491" sldId="1984"/>
        </pc:sldMkLst>
        <pc:spChg chg="mod">
          <ac:chgData name="Yoel Kortick" userId="167978f5-7f40-4909-85d5-d4149554ad4e" providerId="ADAL" clId="{4099DA20-A94C-4B3B-9ED0-40DDD81A9C26}" dt="2023-04-10T06:47:33.701" v="414" actId="1035"/>
          <ac:spMkLst>
            <pc:docMk/>
            <pc:sldMk cId="2800057491" sldId="1984"/>
            <ac:spMk id="7" creationId="{EF979FF3-F81C-431E-5B5D-D0AC78958055}"/>
          </ac:spMkLst>
        </pc:spChg>
        <pc:picChg chg="del">
          <ac:chgData name="Yoel Kortick" userId="167978f5-7f40-4909-85d5-d4149554ad4e" providerId="ADAL" clId="{4099DA20-A94C-4B3B-9ED0-40DDD81A9C26}" dt="2023-04-10T06:47:07.760" v="394" actId="478"/>
          <ac:picMkLst>
            <pc:docMk/>
            <pc:sldMk cId="2800057491" sldId="1984"/>
            <ac:picMk id="3" creationId="{56BB6D70-142D-8F43-B7BA-6D47DBFE1306}"/>
          </ac:picMkLst>
        </pc:picChg>
        <pc:picChg chg="add del mod ord">
          <ac:chgData name="Yoel Kortick" userId="167978f5-7f40-4909-85d5-d4149554ad4e" providerId="ADAL" clId="{4099DA20-A94C-4B3B-9ED0-40DDD81A9C26}" dt="2023-04-10T06:52:21.272" v="450" actId="478"/>
          <ac:picMkLst>
            <pc:docMk/>
            <pc:sldMk cId="2800057491" sldId="1984"/>
            <ac:picMk id="9" creationId="{43ED2F54-B84B-26AB-72F9-E1A5751B1A72}"/>
          </ac:picMkLst>
        </pc:picChg>
        <pc:picChg chg="add mod ord">
          <ac:chgData name="Yoel Kortick" userId="167978f5-7f40-4909-85d5-d4149554ad4e" providerId="ADAL" clId="{4099DA20-A94C-4B3B-9ED0-40DDD81A9C26}" dt="2023-04-10T06:52:30.857" v="455" actId="208"/>
          <ac:picMkLst>
            <pc:docMk/>
            <pc:sldMk cId="2800057491" sldId="1984"/>
            <ac:picMk id="11" creationId="{4F40D6AE-7579-49A8-D989-C1FCD51081A2}"/>
          </ac:picMkLst>
        </pc:picChg>
        <pc:cxnChg chg="mod">
          <ac:chgData name="Yoel Kortick" userId="167978f5-7f40-4909-85d5-d4149554ad4e" providerId="ADAL" clId="{4099DA20-A94C-4B3B-9ED0-40DDD81A9C26}" dt="2023-04-10T06:47:36.420" v="415" actId="1076"/>
          <ac:cxnSpMkLst>
            <pc:docMk/>
            <pc:sldMk cId="2800057491" sldId="1984"/>
            <ac:cxnSpMk id="6" creationId="{253D9E22-9B40-579F-F420-B3F53C9D8C2A}"/>
          </ac:cxnSpMkLst>
        </pc:cxn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310966741" sldId="1985"/>
        </pc:sldMkLst>
      </pc:sldChg>
      <pc:sldChg chg="addSp delSp modSp add mod">
        <pc:chgData name="Yoel Kortick" userId="167978f5-7f40-4909-85d5-d4149554ad4e" providerId="ADAL" clId="{4099DA20-A94C-4B3B-9ED0-40DDD81A9C26}" dt="2023-04-10T06:53:54.341" v="468" actId="14100"/>
        <pc:sldMkLst>
          <pc:docMk/>
          <pc:sldMk cId="2491000084" sldId="1985"/>
        </pc:sldMkLst>
        <pc:spChg chg="mod">
          <ac:chgData name="Yoel Kortick" userId="167978f5-7f40-4909-85d5-d4149554ad4e" providerId="ADAL" clId="{4099DA20-A94C-4B3B-9ED0-40DDD81A9C26}" dt="2023-04-10T06:53:54.341" v="468" actId="14100"/>
          <ac:spMkLst>
            <pc:docMk/>
            <pc:sldMk cId="2491000084" sldId="1985"/>
            <ac:spMk id="6" creationId="{DE106789-855D-03B3-4487-7988D72FC4C8}"/>
          </ac:spMkLst>
        </pc:spChg>
        <pc:picChg chg="del">
          <ac:chgData name="Yoel Kortick" userId="167978f5-7f40-4909-85d5-d4149554ad4e" providerId="ADAL" clId="{4099DA20-A94C-4B3B-9ED0-40DDD81A9C26}" dt="2023-04-10T06:53:35.527" v="456" actId="478"/>
          <ac:picMkLst>
            <pc:docMk/>
            <pc:sldMk cId="2491000084" sldId="1985"/>
            <ac:picMk id="3" creationId="{E4E19EF8-7DE6-7319-78E4-C7855846506C}"/>
          </ac:picMkLst>
        </pc:picChg>
        <pc:picChg chg="add mod ord">
          <ac:chgData name="Yoel Kortick" userId="167978f5-7f40-4909-85d5-d4149554ad4e" providerId="ADAL" clId="{4099DA20-A94C-4B3B-9ED0-40DDD81A9C26}" dt="2023-04-10T06:53:47.734" v="466" actId="167"/>
          <ac:picMkLst>
            <pc:docMk/>
            <pc:sldMk cId="2491000084" sldId="1985"/>
            <ac:picMk id="8" creationId="{04368100-61E2-777F-87B1-8E596E871D88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55:41.576" v="491" actId="208"/>
        <pc:sldMkLst>
          <pc:docMk/>
          <pc:sldMk cId="2020935808" sldId="1986"/>
        </pc:sldMkLst>
        <pc:spChg chg="mod">
          <ac:chgData name="Yoel Kortick" userId="167978f5-7f40-4909-85d5-d4149554ad4e" providerId="ADAL" clId="{4099DA20-A94C-4B3B-9ED0-40DDD81A9C26}" dt="2023-04-10T06:55:38.660" v="490" actId="14100"/>
          <ac:spMkLst>
            <pc:docMk/>
            <pc:sldMk cId="2020935808" sldId="1986"/>
            <ac:spMk id="6" creationId="{E083BF89-90C9-A7A6-8B86-FE9F72FE7736}"/>
          </ac:spMkLst>
        </pc:spChg>
        <pc:picChg chg="del">
          <ac:chgData name="Yoel Kortick" userId="167978f5-7f40-4909-85d5-d4149554ad4e" providerId="ADAL" clId="{4099DA20-A94C-4B3B-9ED0-40DDD81A9C26}" dt="2023-04-10T06:54:53.475" v="471" actId="478"/>
          <ac:picMkLst>
            <pc:docMk/>
            <pc:sldMk cId="2020935808" sldId="1986"/>
            <ac:picMk id="3" creationId="{EEE5370E-F104-88B2-B26F-6F433E644607}"/>
          </ac:picMkLst>
        </pc:picChg>
        <pc:picChg chg="add del">
          <ac:chgData name="Yoel Kortick" userId="167978f5-7f40-4909-85d5-d4149554ad4e" providerId="ADAL" clId="{4099DA20-A94C-4B3B-9ED0-40DDD81A9C26}" dt="2023-04-10T06:54:20.157" v="470" actId="22"/>
          <ac:picMkLst>
            <pc:docMk/>
            <pc:sldMk cId="2020935808" sldId="1986"/>
            <ac:picMk id="8" creationId="{4DE3005C-1D9A-AE26-36F6-E297D9593FF5}"/>
          </ac:picMkLst>
        </pc:picChg>
        <pc:picChg chg="add mod ord">
          <ac:chgData name="Yoel Kortick" userId="167978f5-7f40-4909-85d5-d4149554ad4e" providerId="ADAL" clId="{4099DA20-A94C-4B3B-9ED0-40DDD81A9C26}" dt="2023-04-10T06:55:41.576" v="491" actId="208"/>
          <ac:picMkLst>
            <pc:docMk/>
            <pc:sldMk cId="2020935808" sldId="1986"/>
            <ac:picMk id="10" creationId="{0E75C299-53E0-9040-B9E0-7FF361F2E1CF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3105379822" sldId="1986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1105738646" sldId="1987"/>
        </pc:sldMkLst>
      </pc:sldChg>
      <pc:sldChg chg="add del">
        <pc:chgData name="Yoel Kortick" userId="167978f5-7f40-4909-85d5-d4149554ad4e" providerId="ADAL" clId="{4099DA20-A94C-4B3B-9ED0-40DDD81A9C26}" dt="2023-04-10T06:55:46.079" v="492" actId="47"/>
        <pc:sldMkLst>
          <pc:docMk/>
          <pc:sldMk cId="3154937878" sldId="1987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1312823" sldId="1988"/>
        </pc:sldMkLst>
      </pc:sldChg>
      <pc:sldChg chg="modSp add mod">
        <pc:chgData name="Yoel Kortick" userId="167978f5-7f40-4909-85d5-d4149554ad4e" providerId="ADAL" clId="{4099DA20-A94C-4B3B-9ED0-40DDD81A9C26}" dt="2023-04-10T06:48:21.411" v="435" actId="1036"/>
        <pc:sldMkLst>
          <pc:docMk/>
          <pc:sldMk cId="2190103051" sldId="1988"/>
        </pc:sldMkLst>
        <pc:spChg chg="mod">
          <ac:chgData name="Yoel Kortick" userId="167978f5-7f40-4909-85d5-d4149554ad4e" providerId="ADAL" clId="{4099DA20-A94C-4B3B-9ED0-40DDD81A9C26}" dt="2023-04-10T06:48:17.270" v="426" actId="20577"/>
          <ac:spMkLst>
            <pc:docMk/>
            <pc:sldMk cId="2190103051" sldId="1988"/>
            <ac:spMk id="4" creationId="{995568E0-043F-DE68-31FB-A1AE1F925D51}"/>
          </ac:spMkLst>
        </pc:spChg>
        <pc:cxnChg chg="mod">
          <ac:chgData name="Yoel Kortick" userId="167978f5-7f40-4909-85d5-d4149554ad4e" providerId="ADAL" clId="{4099DA20-A94C-4B3B-9ED0-40DDD81A9C26}" dt="2023-04-10T06:48:21.411" v="435" actId="1036"/>
          <ac:cxnSpMkLst>
            <pc:docMk/>
            <pc:sldMk cId="2190103051" sldId="1988"/>
            <ac:cxnSpMk id="6" creationId="{000DA3FC-AF2A-1D4B-6679-BED5F605C29D}"/>
          </ac:cxnSpMkLst>
        </pc:cxn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4183600736" sldId="1989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789235031" sldId="1990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017459369" sldId="1991"/>
        </pc:sldMkLst>
      </pc:sldChg>
      <pc:sldMasterChg chg="delSldLayout">
        <pc:chgData name="Yoel Kortick" userId="167978f5-7f40-4909-85d5-d4149554ad4e" providerId="ADAL" clId="{4099DA20-A94C-4B3B-9ED0-40DDD81A9C26}" dt="2023-04-10T06:22:13.214" v="247" actId="47"/>
        <pc:sldMasterMkLst>
          <pc:docMk/>
          <pc:sldMasterMk cId="2149381290" sldId="2147483648"/>
        </pc:sldMasterMkLst>
        <pc:sldLayoutChg chg="del">
          <pc:chgData name="Yoel Kortick" userId="167978f5-7f40-4909-85d5-d4149554ad4e" providerId="ADAL" clId="{4099DA20-A94C-4B3B-9ED0-40DDD81A9C26}" dt="2023-04-10T06:21:26.120" v="240" actId="47"/>
          <pc:sldLayoutMkLst>
            <pc:docMk/>
            <pc:sldMasterMk cId="2149381290" sldId="2147483648"/>
            <pc:sldLayoutMk cId="981606209" sldId="2147483820"/>
          </pc:sldLayoutMkLst>
        </pc:sldLayoutChg>
        <pc:sldLayoutChg chg="del">
          <pc:chgData name="Yoel Kortick" userId="167978f5-7f40-4909-85d5-d4149554ad4e" providerId="ADAL" clId="{4099DA20-A94C-4B3B-9ED0-40DDD81A9C26}" dt="2023-04-10T06:22:13.214" v="247" actId="47"/>
          <pc:sldLayoutMkLst>
            <pc:docMk/>
            <pc:sldMasterMk cId="2149381290" sldId="2147483648"/>
            <pc:sldLayoutMk cId="1037857717" sldId="2147483821"/>
          </pc:sldLayoutMkLst>
        </pc:sldLayoutChg>
      </pc:sldMasterChg>
    </pc:docChg>
  </pc:docChgLst>
  <pc:docChgLst>
    <pc:chgData name="Yoel Kortick" userId="167978f5-7f40-4909-85d5-d4149554ad4e" providerId="ADAL" clId="{C27E486E-27CB-445F-BA83-27E4635566CE}"/>
    <pc:docChg chg="undo custSel addSld delSld modSld">
      <pc:chgData name="Yoel Kortick" userId="167978f5-7f40-4909-85d5-d4149554ad4e" providerId="ADAL" clId="{C27E486E-27CB-445F-BA83-27E4635566CE}" dt="2023-04-10T08:40:01.002" v="1318" actId="255"/>
      <pc:docMkLst>
        <pc:docMk/>
      </pc:docMkLst>
      <pc:sldChg chg="modSp mod">
        <pc:chgData name="Yoel Kortick" userId="167978f5-7f40-4909-85d5-d4149554ad4e" providerId="ADAL" clId="{C27E486E-27CB-445F-BA83-27E4635566CE}" dt="2023-04-10T08:38:18.398" v="1298"/>
        <pc:sldMkLst>
          <pc:docMk/>
          <pc:sldMk cId="1992637536" sldId="1806"/>
        </pc:sldMkLst>
        <pc:spChg chg="mod">
          <ac:chgData name="Yoel Kortick" userId="167978f5-7f40-4909-85d5-d4149554ad4e" providerId="ADAL" clId="{C27E486E-27CB-445F-BA83-27E4635566CE}" dt="2023-04-10T08:38:18.398" v="1298"/>
          <ac:spMkLst>
            <pc:docMk/>
            <pc:sldMk cId="1992637536" sldId="1806"/>
            <ac:spMk id="4" creationId="{D8C96933-CD33-C65A-C562-FC2E41D7D266}"/>
          </ac:spMkLst>
        </pc:spChg>
      </pc:sldChg>
      <pc:sldChg chg="modSp mod">
        <pc:chgData name="Yoel Kortick" userId="167978f5-7f40-4909-85d5-d4149554ad4e" providerId="ADAL" clId="{C27E486E-27CB-445F-BA83-27E4635566CE}" dt="2023-04-10T08:38:42.291" v="1304" actId="404"/>
        <pc:sldMkLst>
          <pc:docMk/>
          <pc:sldMk cId="1610600963" sldId="1856"/>
        </pc:sldMkLst>
        <pc:spChg chg="mod">
          <ac:chgData name="Yoel Kortick" userId="167978f5-7f40-4909-85d5-d4149554ad4e" providerId="ADAL" clId="{C27E486E-27CB-445F-BA83-27E4635566CE}" dt="2023-04-10T08:38:42.291" v="1304" actId="404"/>
          <ac:spMkLst>
            <pc:docMk/>
            <pc:sldMk cId="1610600963" sldId="1856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9:23.664" v="1297" actId="313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27E486E-27CB-445F-BA83-27E4635566CE}" dt="2023-04-10T08:39:04.481" v="1309" actId="27636"/>
        <pc:sldMkLst>
          <pc:docMk/>
          <pc:sldMk cId="3374950241" sldId="1876"/>
        </pc:sldMkLst>
        <pc:spChg chg="add del mod">
          <ac:chgData name="Yoel Kortick" userId="167978f5-7f40-4909-85d5-d4149554ad4e" providerId="ADAL" clId="{C27E486E-27CB-445F-BA83-27E4635566CE}" dt="2023-04-10T07:53:23.552" v="28" actId="478"/>
          <ac:spMkLst>
            <pc:docMk/>
            <pc:sldMk cId="3374950241" sldId="1876"/>
            <ac:spMk id="4" creationId="{4662877B-E849-D494-D09A-A9463A5D04BA}"/>
          </ac:spMkLst>
        </pc:spChg>
        <pc:spChg chg="mod">
          <ac:chgData name="Yoel Kortick" userId="167978f5-7f40-4909-85d5-d4149554ad4e" providerId="ADAL" clId="{C27E486E-27CB-445F-BA83-27E4635566CE}" dt="2023-04-10T08:39:04.481" v="1309" actId="27636"/>
          <ac:spMkLst>
            <pc:docMk/>
            <pc:sldMk cId="3374950241" sldId="1876"/>
            <ac:spMk id="5" creationId="{E8A1DDA2-AC00-41D8-9746-AC602EB1E40A}"/>
          </ac:spMkLst>
        </pc:spChg>
        <pc:spChg chg="del">
          <ac:chgData name="Yoel Kortick" userId="167978f5-7f40-4909-85d5-d4149554ad4e" providerId="ADAL" clId="{C27E486E-27CB-445F-BA83-27E4635566CE}" dt="2023-04-10T07:53:21.837" v="27" actId="478"/>
          <ac:spMkLst>
            <pc:docMk/>
            <pc:sldMk cId="3374950241" sldId="1876"/>
            <ac:spMk id="6" creationId="{A71215A1-7835-4033-9657-BEA33A271663}"/>
          </ac:spMkLst>
        </pc:spChg>
        <pc:spChg chg="add mod ord">
          <ac:chgData name="Yoel Kortick" userId="167978f5-7f40-4909-85d5-d4149554ad4e" providerId="ADAL" clId="{C27E486E-27CB-445F-BA83-27E4635566CE}" dt="2023-04-10T08:01:31.624" v="99" actId="1036"/>
          <ac:spMkLst>
            <pc:docMk/>
            <pc:sldMk cId="3374950241" sldId="1876"/>
            <ac:spMk id="7" creationId="{F0435B0E-AAD6-13E1-11F7-C4EA0B2B0729}"/>
          </ac:spMkLst>
        </pc:spChg>
        <pc:picChg chg="add mod">
          <ac:chgData name="Yoel Kortick" userId="167978f5-7f40-4909-85d5-d4149554ad4e" providerId="ADAL" clId="{C27E486E-27CB-445F-BA83-27E4635566CE}" dt="2023-04-10T08:00:58.793" v="79" actId="1038"/>
          <ac:picMkLst>
            <pc:docMk/>
            <pc:sldMk cId="3374950241" sldId="1876"/>
            <ac:picMk id="8" creationId="{C616EB3E-ECCC-3920-71CA-2B7E15D72EA2}"/>
          </ac:picMkLst>
        </pc:picChg>
        <pc:cxnChg chg="add mod">
          <ac:chgData name="Yoel Kortick" userId="167978f5-7f40-4909-85d5-d4149554ad4e" providerId="ADAL" clId="{C27E486E-27CB-445F-BA83-27E4635566CE}" dt="2023-04-10T08:00:58.793" v="79" actId="1038"/>
          <ac:cxnSpMkLst>
            <pc:docMk/>
            <pc:sldMk cId="3374950241" sldId="1876"/>
            <ac:cxnSpMk id="9" creationId="{4072A3C3-1CCE-B542-9C07-B01027CD4B99}"/>
          </ac:cxnSpMkLst>
        </pc:cxnChg>
        <pc:cxnChg chg="add mod">
          <ac:chgData name="Yoel Kortick" userId="167978f5-7f40-4909-85d5-d4149554ad4e" providerId="ADAL" clId="{C27E486E-27CB-445F-BA83-27E4635566CE}" dt="2023-04-10T08:00:58.793" v="79" actId="1038"/>
          <ac:cxnSpMkLst>
            <pc:docMk/>
            <pc:sldMk cId="3374950241" sldId="1876"/>
            <ac:cxnSpMk id="10" creationId="{2A53E9CA-0C1F-4A2A-D1CB-76A73115A3E6}"/>
          </ac:cxnSpMkLst>
        </pc:cxnChg>
      </pc:sldChg>
      <pc:sldChg chg="addSp delSp modSp mod">
        <pc:chgData name="Yoel Kortick" userId="167978f5-7f40-4909-85d5-d4149554ad4e" providerId="ADAL" clId="{C27E486E-27CB-445F-BA83-27E4635566CE}" dt="2023-04-10T08:39:22.750" v="1312" actId="255"/>
        <pc:sldMkLst>
          <pc:docMk/>
          <pc:sldMk cId="716149102" sldId="1945"/>
        </pc:sldMkLst>
        <pc:spChg chg="mod">
          <ac:chgData name="Yoel Kortick" userId="167978f5-7f40-4909-85d5-d4149554ad4e" providerId="ADAL" clId="{C27E486E-27CB-445F-BA83-27E4635566CE}" dt="2023-04-10T08:39:22.750" v="1312" actId="255"/>
          <ac:spMkLst>
            <pc:docMk/>
            <pc:sldMk cId="716149102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2:22.153" v="163" actId="20577"/>
          <ac:spMkLst>
            <pc:docMk/>
            <pc:sldMk cId="716149102" sldId="1945"/>
            <ac:spMk id="6" creationId="{A71215A1-7835-4033-9657-BEA33A271663}"/>
          </ac:spMkLst>
        </pc:spChg>
        <pc:spChg chg="del">
          <ac:chgData name="Yoel Kortick" userId="167978f5-7f40-4909-85d5-d4149554ad4e" providerId="ADAL" clId="{C27E486E-27CB-445F-BA83-27E4635566CE}" dt="2023-04-10T08:01:39.860" v="100" actId="478"/>
          <ac:spMkLst>
            <pc:docMk/>
            <pc:sldMk cId="716149102" sldId="1945"/>
            <ac:spMk id="7" creationId="{CE90C53C-F320-ECDB-0225-1002F2F36B59}"/>
          </ac:spMkLst>
        </pc:spChg>
        <pc:spChg chg="add">
          <ac:chgData name="Yoel Kortick" userId="167978f5-7f40-4909-85d5-d4149554ad4e" providerId="ADAL" clId="{C27E486E-27CB-445F-BA83-27E4635566CE}" dt="2023-04-10T08:02:40.929" v="164" actId="11529"/>
          <ac:spMkLst>
            <pc:docMk/>
            <pc:sldMk cId="716149102" sldId="1945"/>
            <ac:spMk id="8" creationId="{EC770808-C6E9-05C4-6490-4F0285DB8546}"/>
          </ac:spMkLst>
        </pc:spChg>
        <pc:spChg chg="add mod">
          <ac:chgData name="Yoel Kortick" userId="167978f5-7f40-4909-85d5-d4149554ad4e" providerId="ADAL" clId="{C27E486E-27CB-445F-BA83-27E4635566CE}" dt="2023-04-10T08:02:53.657" v="267" actId="14100"/>
          <ac:spMkLst>
            <pc:docMk/>
            <pc:sldMk cId="716149102" sldId="1945"/>
            <ac:spMk id="9" creationId="{F56A6427-9B53-BDC2-CB1E-1C8E88811D9F}"/>
          </ac:spMkLst>
        </pc:spChg>
        <pc:picChg chg="add mod">
          <ac:chgData name="Yoel Kortick" userId="167978f5-7f40-4909-85d5-d4149554ad4e" providerId="ADAL" clId="{C27E486E-27CB-445F-BA83-27E4635566CE}" dt="2023-04-10T08:16:56.848" v="1070" actId="1036"/>
          <ac:picMkLst>
            <pc:docMk/>
            <pc:sldMk cId="716149102" sldId="1945"/>
            <ac:picMk id="4" creationId="{214DB89F-4878-ED47-572B-71E47DB1E84B}"/>
          </ac:picMkLst>
        </pc:picChg>
      </pc:sldChg>
      <pc:sldChg chg="addSp delSp modSp mod">
        <pc:chgData name="Yoel Kortick" userId="167978f5-7f40-4909-85d5-d4149554ad4e" providerId="ADAL" clId="{C27E486E-27CB-445F-BA83-27E4635566CE}" dt="2023-04-10T08:39:55.518" v="1317" actId="255"/>
        <pc:sldMkLst>
          <pc:docMk/>
          <pc:sldMk cId="3329827770" sldId="1971"/>
        </pc:sldMkLst>
        <pc:spChg chg="add del mod">
          <ac:chgData name="Yoel Kortick" userId="167978f5-7f40-4909-85d5-d4149554ad4e" providerId="ADAL" clId="{C27E486E-27CB-445F-BA83-27E4635566CE}" dt="2023-04-10T08:14:11.355" v="581" actId="478"/>
          <ac:spMkLst>
            <pc:docMk/>
            <pc:sldMk cId="3329827770" sldId="1971"/>
            <ac:spMk id="4" creationId="{1C9A28CA-9693-424E-EF2E-DAC9682C29A6}"/>
          </ac:spMkLst>
        </pc:spChg>
        <pc:spChg chg="mod">
          <ac:chgData name="Yoel Kortick" userId="167978f5-7f40-4909-85d5-d4149554ad4e" providerId="ADAL" clId="{C27E486E-27CB-445F-BA83-27E4635566CE}" dt="2023-04-10T08:39:55.518" v="1317" actId="255"/>
          <ac:spMkLst>
            <pc:docMk/>
            <pc:sldMk cId="3329827770" sldId="1971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C27E486E-27CB-445F-BA83-27E4635566CE}" dt="2023-04-10T08:14:13.927" v="582" actId="478"/>
          <ac:spMkLst>
            <pc:docMk/>
            <pc:sldMk cId="3329827770" sldId="1971"/>
            <ac:spMk id="6" creationId="{588E5253-69B3-7BF3-1904-0322289A8595}"/>
          </ac:spMkLst>
        </pc:spChg>
        <pc:spChg chg="add">
          <ac:chgData name="Yoel Kortick" userId="167978f5-7f40-4909-85d5-d4149554ad4e" providerId="ADAL" clId="{C27E486E-27CB-445F-BA83-27E4635566CE}" dt="2023-04-10T08:14:26.736" v="584" actId="11529"/>
          <ac:spMkLst>
            <pc:docMk/>
            <pc:sldMk cId="3329827770" sldId="1971"/>
            <ac:spMk id="7" creationId="{E2B00C32-24DC-8353-A8E4-103333A461A8}"/>
          </ac:spMkLst>
        </pc:spChg>
        <pc:spChg chg="mod">
          <ac:chgData name="Yoel Kortick" userId="167978f5-7f40-4909-85d5-d4149554ad4e" providerId="ADAL" clId="{C27E486E-27CB-445F-BA83-27E4635566CE}" dt="2023-04-10T08:13:27.319" v="576" actId="1035"/>
          <ac:spMkLst>
            <pc:docMk/>
            <pc:sldMk cId="3329827770" sldId="1971"/>
            <ac:spMk id="8" creationId="{995771FA-D15A-F8CD-C275-4536FCC8423C}"/>
          </ac:spMkLst>
        </pc:spChg>
        <pc:spChg chg="add mod">
          <ac:chgData name="Yoel Kortick" userId="167978f5-7f40-4909-85d5-d4149554ad4e" providerId="ADAL" clId="{C27E486E-27CB-445F-BA83-27E4635566CE}" dt="2023-04-10T08:14:40.211" v="720" actId="1036"/>
          <ac:spMkLst>
            <pc:docMk/>
            <pc:sldMk cId="3329827770" sldId="1971"/>
            <ac:spMk id="10" creationId="{B2258888-C71F-19DB-A389-7BFFBC20132D}"/>
          </ac:spMkLst>
        </pc:spChg>
        <pc:spChg chg="add mod">
          <ac:chgData name="Yoel Kortick" userId="167978f5-7f40-4909-85d5-d4149554ad4e" providerId="ADAL" clId="{C27E486E-27CB-445F-BA83-27E4635566CE}" dt="2023-04-10T08:14:59.138" v="739" actId="208"/>
          <ac:spMkLst>
            <pc:docMk/>
            <pc:sldMk cId="3329827770" sldId="1971"/>
            <ac:spMk id="11" creationId="{890B745E-7989-1A5A-820B-2B1A6E6446D0}"/>
          </ac:spMkLst>
        </pc:spChg>
        <pc:spChg chg="add mod">
          <ac:chgData name="Yoel Kortick" userId="167978f5-7f40-4909-85d5-d4149554ad4e" providerId="ADAL" clId="{C27E486E-27CB-445F-BA83-27E4635566CE}" dt="2023-04-10T08:15:08.979" v="836" actId="1038"/>
          <ac:spMkLst>
            <pc:docMk/>
            <pc:sldMk cId="3329827770" sldId="1971"/>
            <ac:spMk id="12" creationId="{D27C67D1-92E3-B8D4-1BDA-67FD9089AD9A}"/>
          </ac:spMkLst>
        </pc:spChg>
        <pc:picChg chg="add del mod">
          <ac:chgData name="Yoel Kortick" userId="167978f5-7f40-4909-85d5-d4149554ad4e" providerId="ADAL" clId="{C27E486E-27CB-445F-BA83-27E4635566CE}" dt="2023-04-10T08:14:16.798" v="583" actId="208"/>
          <ac:picMkLst>
            <pc:docMk/>
            <pc:sldMk cId="3329827770" sldId="1971"/>
            <ac:picMk id="3" creationId="{2DF4E8DE-224D-EC35-BFFE-1028154A623F}"/>
          </ac:picMkLst>
        </pc:picChg>
        <pc:picChg chg="del">
          <ac:chgData name="Yoel Kortick" userId="167978f5-7f40-4909-85d5-d4149554ad4e" providerId="ADAL" clId="{C27E486E-27CB-445F-BA83-27E4635566CE}" dt="2023-04-10T08:12:57.695" v="502" actId="478"/>
          <ac:picMkLst>
            <pc:docMk/>
            <pc:sldMk cId="3329827770" sldId="1971"/>
            <ac:picMk id="9" creationId="{F533D692-772F-DB79-1C9A-A04978759E92}"/>
          </ac:picMkLst>
        </pc:picChg>
        <pc:cxnChg chg="add mod">
          <ac:chgData name="Yoel Kortick" userId="167978f5-7f40-4909-85d5-d4149554ad4e" providerId="ADAL" clId="{C27E486E-27CB-445F-BA83-27E4635566CE}" dt="2023-04-10T08:15:52.853" v="951" actId="1035"/>
          <ac:cxnSpMkLst>
            <pc:docMk/>
            <pc:sldMk cId="3329827770" sldId="1971"/>
            <ac:cxnSpMk id="14" creationId="{CBEA24C9-3741-8209-2346-B26F8DD6F4F2}"/>
          </ac:cxnSpMkLst>
        </pc:cxnChg>
        <pc:cxnChg chg="add mod">
          <ac:chgData name="Yoel Kortick" userId="167978f5-7f40-4909-85d5-d4149554ad4e" providerId="ADAL" clId="{C27E486E-27CB-445F-BA83-27E4635566CE}" dt="2023-04-10T08:15:46.581" v="946" actId="1038"/>
          <ac:cxnSpMkLst>
            <pc:docMk/>
            <pc:sldMk cId="3329827770" sldId="1971"/>
            <ac:cxnSpMk id="15" creationId="{96EDA892-A042-4F94-B28E-B12990B895BE}"/>
          </ac:cxnSpMkLst>
        </pc:cxnChg>
        <pc:cxnChg chg="add mod">
          <ac:chgData name="Yoel Kortick" userId="167978f5-7f40-4909-85d5-d4149554ad4e" providerId="ADAL" clId="{C27E486E-27CB-445F-BA83-27E4635566CE}" dt="2023-04-10T08:16:06.226" v="955"/>
          <ac:cxnSpMkLst>
            <pc:docMk/>
            <pc:sldMk cId="3329827770" sldId="1971"/>
            <ac:cxnSpMk id="19" creationId="{E0665F5B-868E-60C2-EECE-730358719485}"/>
          </ac:cxnSpMkLst>
        </pc:cxnChg>
        <pc:cxnChg chg="add mod">
          <ac:chgData name="Yoel Kortick" userId="167978f5-7f40-4909-85d5-d4149554ad4e" providerId="ADAL" clId="{C27E486E-27CB-445F-BA83-27E4635566CE}" dt="2023-04-10T08:16:38.959" v="1064" actId="1038"/>
          <ac:cxnSpMkLst>
            <pc:docMk/>
            <pc:sldMk cId="3329827770" sldId="1971"/>
            <ac:cxnSpMk id="22" creationId="{9B745D25-D631-337F-907B-F2E81601D735}"/>
          </ac:cxnSpMkLst>
        </pc:cxnChg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273630821" sldId="1972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059338145" sldId="1973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631022694" sldId="1974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065426745" sldId="1975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143276142" sldId="1976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977809569" sldId="1977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47710841" sldId="1978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4024868129" sldId="1979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76206015" sldId="1980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233938540" sldId="1981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419453186" sldId="1982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54180090" sldId="1983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800057491" sldId="1984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491000084" sldId="1985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020935808" sldId="1986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190103051" sldId="1988"/>
        </pc:sldMkLst>
      </pc:sldChg>
      <pc:sldChg chg="addSp delSp modSp add mod">
        <pc:chgData name="Yoel Kortick" userId="167978f5-7f40-4909-85d5-d4149554ad4e" providerId="ADAL" clId="{C27E486E-27CB-445F-BA83-27E4635566CE}" dt="2023-04-10T08:38:51.058" v="1305" actId="255"/>
        <pc:sldMkLst>
          <pc:docMk/>
          <pc:sldMk cId="1715098458" sldId="1989"/>
        </pc:sldMkLst>
        <pc:spChg chg="add del mod">
          <ac:chgData name="Yoel Kortick" userId="167978f5-7f40-4909-85d5-d4149554ad4e" providerId="ADAL" clId="{C27E486E-27CB-445F-BA83-27E4635566CE}" dt="2023-04-10T07:46:30.318" v="20" actId="478"/>
          <ac:spMkLst>
            <pc:docMk/>
            <pc:sldMk cId="1715098458" sldId="1989"/>
            <ac:spMk id="4" creationId="{1C841CC4-F029-C0D1-0017-24D8E33C9B3C}"/>
          </ac:spMkLst>
        </pc:spChg>
        <pc:spChg chg="mod">
          <ac:chgData name="Yoel Kortick" userId="167978f5-7f40-4909-85d5-d4149554ad4e" providerId="ADAL" clId="{C27E486E-27CB-445F-BA83-27E4635566CE}" dt="2023-04-10T08:38:51.058" v="1305" actId="255"/>
          <ac:spMkLst>
            <pc:docMk/>
            <pc:sldMk cId="1715098458" sldId="1989"/>
            <ac:spMk id="5" creationId="{E8A1DDA2-AC00-41D8-9746-AC602EB1E40A}"/>
          </ac:spMkLst>
        </pc:spChg>
        <pc:spChg chg="del">
          <ac:chgData name="Yoel Kortick" userId="167978f5-7f40-4909-85d5-d4149554ad4e" providerId="ADAL" clId="{C27E486E-27CB-445F-BA83-27E4635566CE}" dt="2023-04-10T07:46:29.384" v="19" actId="478"/>
          <ac:spMkLst>
            <pc:docMk/>
            <pc:sldMk cId="1715098458" sldId="1989"/>
            <ac:spMk id="6" creationId="{A71215A1-7835-4033-9657-BEA33A271663}"/>
          </ac:spMkLst>
        </pc:spChg>
        <pc:spChg chg="add mod">
          <ac:chgData name="Yoel Kortick" userId="167978f5-7f40-4909-85d5-d4149554ad4e" providerId="ADAL" clId="{C27E486E-27CB-445F-BA83-27E4635566CE}" dt="2023-04-10T07:46:43.955" v="26" actId="14100"/>
          <ac:spMkLst>
            <pc:docMk/>
            <pc:sldMk cId="1715098458" sldId="1989"/>
            <ac:spMk id="7" creationId="{28E57FB2-7BB9-E426-C372-5D390188164C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9" creationId="{63F57F2C-0C12-CF66-9133-4A4965D5E257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10" creationId="{AEE75459-DE04-58B8-7E11-6E918251F24E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11" creationId="{EA6E6256-CAB4-EE9B-1545-806ADDC10C21}"/>
          </ac:spMkLst>
        </pc:spChg>
        <pc:picChg chg="add mod">
          <ac:chgData name="Yoel Kortick" userId="167978f5-7f40-4909-85d5-d4149554ad4e" providerId="ADAL" clId="{C27E486E-27CB-445F-BA83-27E4635566CE}" dt="2023-04-10T07:46:35.766" v="23" actId="14100"/>
          <ac:picMkLst>
            <pc:docMk/>
            <pc:sldMk cId="1715098458" sldId="1989"/>
            <ac:picMk id="8" creationId="{FC40D8CB-F799-E944-6522-9B8750639F7B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39:28.645" v="1313" actId="255"/>
        <pc:sldMkLst>
          <pc:docMk/>
          <pc:sldMk cId="3065005538" sldId="1990"/>
        </pc:sldMkLst>
        <pc:spChg chg="mod">
          <ac:chgData name="Yoel Kortick" userId="167978f5-7f40-4909-85d5-d4149554ad4e" providerId="ADAL" clId="{C27E486E-27CB-445F-BA83-27E4635566CE}" dt="2023-04-10T08:39:28.645" v="1313" actId="255"/>
          <ac:spMkLst>
            <pc:docMk/>
            <pc:sldMk cId="3065005538" sldId="1990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5:43.666" v="325" actId="27636"/>
          <ac:spMkLst>
            <pc:docMk/>
            <pc:sldMk cId="3065005538" sldId="1990"/>
            <ac:spMk id="7" creationId="{F0435B0E-AAD6-13E1-11F7-C4EA0B2B0729}"/>
          </ac:spMkLst>
        </pc:spChg>
        <pc:picChg chg="add del mod">
          <ac:chgData name="Yoel Kortick" userId="167978f5-7f40-4909-85d5-d4149554ad4e" providerId="ADAL" clId="{C27E486E-27CB-445F-BA83-27E4635566CE}" dt="2023-04-10T08:04:58.209" v="275" actId="478"/>
          <ac:picMkLst>
            <pc:docMk/>
            <pc:sldMk cId="3065005538" sldId="1990"/>
            <ac:picMk id="4" creationId="{0E75035C-1673-2A75-82C7-8ED3525C6FFA}"/>
          </ac:picMkLst>
        </pc:picChg>
        <pc:picChg chg="del">
          <ac:chgData name="Yoel Kortick" userId="167978f5-7f40-4909-85d5-d4149554ad4e" providerId="ADAL" clId="{C27E486E-27CB-445F-BA83-27E4635566CE}" dt="2023-04-10T08:04:11.679" v="269" actId="478"/>
          <ac:picMkLst>
            <pc:docMk/>
            <pc:sldMk cId="3065005538" sldId="1990"/>
            <ac:picMk id="8" creationId="{C616EB3E-ECCC-3920-71CA-2B7E15D72EA2}"/>
          </ac:picMkLst>
        </pc:picChg>
        <pc:picChg chg="add mod ord">
          <ac:chgData name="Yoel Kortick" userId="167978f5-7f40-4909-85d5-d4149554ad4e" providerId="ADAL" clId="{C27E486E-27CB-445F-BA83-27E4635566CE}" dt="2023-04-10T08:05:48.278" v="327" actId="1037"/>
          <ac:picMkLst>
            <pc:docMk/>
            <pc:sldMk cId="3065005538" sldId="1990"/>
            <ac:picMk id="11" creationId="{88928594-680E-C6F8-A38E-E50C20ED207E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39:12.113" v="1310" actId="255"/>
        <pc:sldMkLst>
          <pc:docMk/>
          <pc:sldMk cId="4031528926" sldId="1991"/>
        </pc:sldMkLst>
        <pc:spChg chg="mod">
          <ac:chgData name="Yoel Kortick" userId="167978f5-7f40-4909-85d5-d4149554ad4e" providerId="ADAL" clId="{C27E486E-27CB-445F-BA83-27E4635566CE}" dt="2023-04-10T08:39:12.113" v="1310" actId="255"/>
          <ac:spMkLst>
            <pc:docMk/>
            <pc:sldMk cId="4031528926" sldId="1991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6:32.842" v="393" actId="313"/>
          <ac:spMkLst>
            <pc:docMk/>
            <pc:sldMk cId="4031528926" sldId="1991"/>
            <ac:spMk id="7" creationId="{28E57FB2-7BB9-E426-C372-5D390188164C}"/>
          </ac:spMkLst>
        </pc:spChg>
        <pc:spChg chg="mod">
          <ac:chgData name="Yoel Kortick" userId="167978f5-7f40-4909-85d5-d4149554ad4e" providerId="ADAL" clId="{C27E486E-27CB-445F-BA83-27E4635566CE}" dt="2023-04-10T08:07:08.496" v="397" actId="14100"/>
          <ac:spMkLst>
            <pc:docMk/>
            <pc:sldMk cId="4031528926" sldId="1991"/>
            <ac:spMk id="9" creationId="{63F57F2C-0C12-CF66-9133-4A4965D5E257}"/>
          </ac:spMkLst>
        </pc:spChg>
        <pc:spChg chg="del">
          <ac:chgData name="Yoel Kortick" userId="167978f5-7f40-4909-85d5-d4149554ad4e" providerId="ADAL" clId="{C27E486E-27CB-445F-BA83-27E4635566CE}" dt="2023-04-10T08:07:15.997" v="400" actId="478"/>
          <ac:spMkLst>
            <pc:docMk/>
            <pc:sldMk cId="4031528926" sldId="1991"/>
            <ac:spMk id="10" creationId="{AEE75459-DE04-58B8-7E11-6E918251F24E}"/>
          </ac:spMkLst>
        </pc:spChg>
        <pc:spChg chg="del">
          <ac:chgData name="Yoel Kortick" userId="167978f5-7f40-4909-85d5-d4149554ad4e" providerId="ADAL" clId="{C27E486E-27CB-445F-BA83-27E4635566CE}" dt="2023-04-10T08:07:15.997" v="400" actId="478"/>
          <ac:spMkLst>
            <pc:docMk/>
            <pc:sldMk cId="4031528926" sldId="1991"/>
            <ac:spMk id="11" creationId="{EA6E6256-CAB4-EE9B-1545-806ADDC10C21}"/>
          </ac:spMkLst>
        </pc:spChg>
        <pc:picChg chg="add mod ord">
          <ac:chgData name="Yoel Kortick" userId="167978f5-7f40-4909-85d5-d4149554ad4e" providerId="ADAL" clId="{C27E486E-27CB-445F-BA83-27E4635566CE}" dt="2023-04-10T08:07:12.340" v="399" actId="208"/>
          <ac:picMkLst>
            <pc:docMk/>
            <pc:sldMk cId="4031528926" sldId="1991"/>
            <ac:picMk id="4" creationId="{809E1908-5981-D820-D132-0F63A07C0E56}"/>
          </ac:picMkLst>
        </pc:picChg>
        <pc:picChg chg="del">
          <ac:chgData name="Yoel Kortick" userId="167978f5-7f40-4909-85d5-d4149554ad4e" providerId="ADAL" clId="{C27E486E-27CB-445F-BA83-27E4635566CE}" dt="2023-04-10T08:06:35.425" v="394" actId="478"/>
          <ac:picMkLst>
            <pc:docMk/>
            <pc:sldMk cId="4031528926" sldId="1991"/>
            <ac:picMk id="8" creationId="{FC40D8CB-F799-E944-6522-9B8750639F7B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39:17.288" v="1311" actId="255"/>
        <pc:sldMkLst>
          <pc:docMk/>
          <pc:sldMk cId="3199717960" sldId="1992"/>
        </pc:sldMkLst>
        <pc:spChg chg="mod">
          <ac:chgData name="Yoel Kortick" userId="167978f5-7f40-4909-85d5-d4149554ad4e" providerId="ADAL" clId="{C27E486E-27CB-445F-BA83-27E4635566CE}" dt="2023-04-10T08:39:17.288" v="1311" actId="255"/>
          <ac:spMkLst>
            <pc:docMk/>
            <pc:sldMk cId="3199717960" sldId="1992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7:49.585" v="419" actId="20577"/>
          <ac:spMkLst>
            <pc:docMk/>
            <pc:sldMk cId="3199717960" sldId="1992"/>
            <ac:spMk id="7" creationId="{28E57FB2-7BB9-E426-C372-5D390188164C}"/>
          </ac:spMkLst>
        </pc:spChg>
        <pc:spChg chg="mod">
          <ac:chgData name="Yoel Kortick" userId="167978f5-7f40-4909-85d5-d4149554ad4e" providerId="ADAL" clId="{C27E486E-27CB-445F-BA83-27E4635566CE}" dt="2023-04-10T08:08:07.013" v="436" actId="1038"/>
          <ac:spMkLst>
            <pc:docMk/>
            <pc:sldMk cId="3199717960" sldId="1992"/>
            <ac:spMk id="9" creationId="{63F57F2C-0C12-CF66-9133-4A4965D5E257}"/>
          </ac:spMkLst>
        </pc:spChg>
        <pc:picChg chg="del">
          <ac:chgData name="Yoel Kortick" userId="167978f5-7f40-4909-85d5-d4149554ad4e" providerId="ADAL" clId="{C27E486E-27CB-445F-BA83-27E4635566CE}" dt="2023-04-10T08:07:52.095" v="420" actId="478"/>
          <ac:picMkLst>
            <pc:docMk/>
            <pc:sldMk cId="3199717960" sldId="1992"/>
            <ac:picMk id="4" creationId="{809E1908-5981-D820-D132-0F63A07C0E56}"/>
          </ac:picMkLst>
        </pc:picChg>
        <pc:picChg chg="add mod ord">
          <ac:chgData name="Yoel Kortick" userId="167978f5-7f40-4909-85d5-d4149554ad4e" providerId="ADAL" clId="{C27E486E-27CB-445F-BA83-27E4635566CE}" dt="2023-04-10T08:08:09.704" v="437" actId="167"/>
          <ac:picMkLst>
            <pc:docMk/>
            <pc:sldMk cId="3199717960" sldId="1992"/>
            <ac:picMk id="6" creationId="{4D9610FA-E4D2-B4C3-1B8A-11E7D74F032F}"/>
          </ac:picMkLst>
        </pc:picChg>
      </pc:sldChg>
      <pc:sldChg chg="modSp add mod">
        <pc:chgData name="Yoel Kortick" userId="167978f5-7f40-4909-85d5-d4149554ad4e" providerId="ADAL" clId="{C27E486E-27CB-445F-BA83-27E4635566CE}" dt="2023-04-10T08:39:40.129" v="1314" actId="255"/>
        <pc:sldMkLst>
          <pc:docMk/>
          <pc:sldMk cId="1984838522" sldId="1993"/>
        </pc:sldMkLst>
        <pc:spChg chg="mod">
          <ac:chgData name="Yoel Kortick" userId="167978f5-7f40-4909-85d5-d4149554ad4e" providerId="ADAL" clId="{C27E486E-27CB-445F-BA83-27E4635566CE}" dt="2023-04-10T08:39:40.129" v="1314" actId="255"/>
          <ac:spMkLst>
            <pc:docMk/>
            <pc:sldMk cId="1984838522" sldId="1993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9:59.262" v="448" actId="33524"/>
          <ac:spMkLst>
            <pc:docMk/>
            <pc:sldMk cId="1984838522" sldId="1993"/>
            <ac:spMk id="7" creationId="{28E57FB2-7BB9-E426-C372-5D390188164C}"/>
          </ac:spMkLst>
        </pc:spChg>
      </pc:sldChg>
      <pc:sldChg chg="modSp add mod">
        <pc:chgData name="Yoel Kortick" userId="167978f5-7f40-4909-85d5-d4149554ad4e" providerId="ADAL" clId="{C27E486E-27CB-445F-BA83-27E4635566CE}" dt="2023-04-10T08:39:45.158" v="1315" actId="255"/>
        <pc:sldMkLst>
          <pc:docMk/>
          <pc:sldMk cId="1308497005" sldId="1994"/>
        </pc:sldMkLst>
        <pc:spChg chg="mod">
          <ac:chgData name="Yoel Kortick" userId="167978f5-7f40-4909-85d5-d4149554ad4e" providerId="ADAL" clId="{C27E486E-27CB-445F-BA83-27E4635566CE}" dt="2023-04-10T08:39:45.158" v="1315" actId="255"/>
          <ac:spMkLst>
            <pc:docMk/>
            <pc:sldMk cId="1308497005" sldId="1994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0:06.636" v="457" actId="20577"/>
          <ac:spMkLst>
            <pc:docMk/>
            <pc:sldMk cId="1308497005" sldId="1994"/>
            <ac:spMk id="7" creationId="{28E57FB2-7BB9-E426-C372-5D390188164C}"/>
          </ac:spMkLst>
        </pc:spChg>
      </pc:sldChg>
      <pc:sldChg chg="addSp delSp modSp add mod">
        <pc:chgData name="Yoel Kortick" userId="167978f5-7f40-4909-85d5-d4149554ad4e" providerId="ADAL" clId="{C27E486E-27CB-445F-BA83-27E4635566CE}" dt="2023-04-10T08:39:50.269" v="1316" actId="255"/>
        <pc:sldMkLst>
          <pc:docMk/>
          <pc:sldMk cId="355743286" sldId="1995"/>
        </pc:sldMkLst>
        <pc:spChg chg="mod">
          <ac:chgData name="Yoel Kortick" userId="167978f5-7f40-4909-85d5-d4149554ad4e" providerId="ADAL" clId="{C27E486E-27CB-445F-BA83-27E4635566CE}" dt="2023-04-10T08:39:50.269" v="1316" actId="255"/>
          <ac:spMkLst>
            <pc:docMk/>
            <pc:sldMk cId="355743286" sldId="1995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0:31.846" v="466" actId="20577"/>
          <ac:spMkLst>
            <pc:docMk/>
            <pc:sldMk cId="355743286" sldId="1995"/>
            <ac:spMk id="6" creationId="{A71215A1-7835-4033-9657-BEA33A271663}"/>
          </ac:spMkLst>
        </pc:spChg>
        <pc:spChg chg="mod">
          <ac:chgData name="Yoel Kortick" userId="167978f5-7f40-4909-85d5-d4149554ad4e" providerId="ADAL" clId="{C27E486E-27CB-445F-BA83-27E4635566CE}" dt="2023-04-10T08:11:23.071" v="478" actId="14100"/>
          <ac:spMkLst>
            <pc:docMk/>
            <pc:sldMk cId="355743286" sldId="1995"/>
            <ac:spMk id="8" creationId="{EC770808-C6E9-05C4-6490-4F0285DB8546}"/>
          </ac:spMkLst>
        </pc:spChg>
        <pc:spChg chg="mod">
          <ac:chgData name="Yoel Kortick" userId="167978f5-7f40-4909-85d5-d4149554ad4e" providerId="ADAL" clId="{C27E486E-27CB-445F-BA83-27E4635566CE}" dt="2023-04-10T08:11:32.578" v="482" actId="1038"/>
          <ac:spMkLst>
            <pc:docMk/>
            <pc:sldMk cId="355743286" sldId="1995"/>
            <ac:spMk id="9" creationId="{F56A6427-9B53-BDC2-CB1E-1C8E88811D9F}"/>
          </ac:spMkLst>
        </pc:spChg>
        <pc:picChg chg="del">
          <ac:chgData name="Yoel Kortick" userId="167978f5-7f40-4909-85d5-d4149554ad4e" providerId="ADAL" clId="{C27E486E-27CB-445F-BA83-27E4635566CE}" dt="2023-04-10T08:11:07.487" v="467" actId="478"/>
          <ac:picMkLst>
            <pc:docMk/>
            <pc:sldMk cId="355743286" sldId="1995"/>
            <ac:picMk id="4" creationId="{214DB89F-4878-ED47-572B-71E47DB1E84B}"/>
          </ac:picMkLst>
        </pc:picChg>
        <pc:picChg chg="add mod ord">
          <ac:chgData name="Yoel Kortick" userId="167978f5-7f40-4909-85d5-d4149554ad4e" providerId="ADAL" clId="{C27E486E-27CB-445F-BA83-27E4635566CE}" dt="2023-04-10T08:11:18.430" v="477" actId="167"/>
          <ac:picMkLst>
            <pc:docMk/>
            <pc:sldMk cId="355743286" sldId="1995"/>
            <ac:picMk id="7" creationId="{F57A6105-CAFC-03C0-B694-B91E8BE14E2A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40:01.002" v="1318" actId="255"/>
        <pc:sldMkLst>
          <pc:docMk/>
          <pc:sldMk cId="1556131447" sldId="1996"/>
        </pc:sldMkLst>
        <pc:spChg chg="mod">
          <ac:chgData name="Yoel Kortick" userId="167978f5-7f40-4909-85d5-d4149554ad4e" providerId="ADAL" clId="{C27E486E-27CB-445F-BA83-27E4635566CE}" dt="2023-04-10T08:40:01.002" v="1318" actId="255"/>
          <ac:spMkLst>
            <pc:docMk/>
            <pc:sldMk cId="1556131447" sldId="1996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7:41.999" v="1098" actId="14100"/>
          <ac:spMkLst>
            <pc:docMk/>
            <pc:sldMk cId="1556131447" sldId="1996"/>
            <ac:spMk id="7" creationId="{E2B00C32-24DC-8353-A8E4-103333A461A8}"/>
          </ac:spMkLst>
        </pc:spChg>
        <pc:spChg chg="mod">
          <ac:chgData name="Yoel Kortick" userId="167978f5-7f40-4909-85d5-d4149554ad4e" providerId="ADAL" clId="{C27E486E-27CB-445F-BA83-27E4635566CE}" dt="2023-04-10T08:18:03.576" v="1122" actId="14100"/>
          <ac:spMkLst>
            <pc:docMk/>
            <pc:sldMk cId="1556131447" sldId="1996"/>
            <ac:spMk id="10" creationId="{B2258888-C71F-19DB-A389-7BFFBC20132D}"/>
          </ac:spMkLst>
        </pc:spChg>
        <pc:spChg chg="mod">
          <ac:chgData name="Yoel Kortick" userId="167978f5-7f40-4909-85d5-d4149554ad4e" providerId="ADAL" clId="{C27E486E-27CB-445F-BA83-27E4635566CE}" dt="2023-04-10T08:17:35.519" v="1097" actId="20577"/>
          <ac:spMkLst>
            <pc:docMk/>
            <pc:sldMk cId="1556131447" sldId="1996"/>
            <ac:spMk id="11" creationId="{890B745E-7989-1A5A-820B-2B1A6E6446D0}"/>
          </ac:spMkLst>
        </pc:spChg>
        <pc:spChg chg="mod">
          <ac:chgData name="Yoel Kortick" userId="167978f5-7f40-4909-85d5-d4149554ad4e" providerId="ADAL" clId="{C27E486E-27CB-445F-BA83-27E4635566CE}" dt="2023-04-10T08:18:10.538" v="1130" actId="20577"/>
          <ac:spMkLst>
            <pc:docMk/>
            <pc:sldMk cId="1556131447" sldId="1996"/>
            <ac:spMk id="12" creationId="{D27C67D1-92E3-B8D4-1BDA-67FD9089AD9A}"/>
          </ac:spMkLst>
        </pc:spChg>
        <pc:picChg chg="del">
          <ac:chgData name="Yoel Kortick" userId="167978f5-7f40-4909-85d5-d4149554ad4e" providerId="ADAL" clId="{C27E486E-27CB-445F-BA83-27E4635566CE}" dt="2023-04-10T08:17:06.918" v="1072" actId="478"/>
          <ac:picMkLst>
            <pc:docMk/>
            <pc:sldMk cId="1556131447" sldId="1996"/>
            <ac:picMk id="3" creationId="{2DF4E8DE-224D-EC35-BFFE-1028154A623F}"/>
          </ac:picMkLst>
        </pc:picChg>
        <pc:picChg chg="add mod ord">
          <ac:chgData name="Yoel Kortick" userId="167978f5-7f40-4909-85d5-d4149554ad4e" providerId="ADAL" clId="{C27E486E-27CB-445F-BA83-27E4635566CE}" dt="2023-04-10T08:17:12.858" v="1074" actId="167"/>
          <ac:picMkLst>
            <pc:docMk/>
            <pc:sldMk cId="1556131447" sldId="1996"/>
            <ac:picMk id="4" creationId="{861A94D8-9789-5C23-1A97-8C1A05373653}"/>
          </ac:picMkLst>
        </pc:picChg>
        <pc:cxnChg chg="mod">
          <ac:chgData name="Yoel Kortick" userId="167978f5-7f40-4909-85d5-d4149554ad4e" providerId="ADAL" clId="{C27E486E-27CB-445F-BA83-27E4635566CE}" dt="2023-04-10T08:17:26.975" v="1089" actId="1038"/>
          <ac:cxnSpMkLst>
            <pc:docMk/>
            <pc:sldMk cId="1556131447" sldId="1996"/>
            <ac:cxnSpMk id="14" creationId="{CBEA24C9-3741-8209-2346-B26F8DD6F4F2}"/>
          </ac:cxnSpMkLst>
        </pc:cxnChg>
        <pc:cxnChg chg="mod">
          <ac:chgData name="Yoel Kortick" userId="167978f5-7f40-4909-85d5-d4149554ad4e" providerId="ADAL" clId="{C27E486E-27CB-445F-BA83-27E4635566CE}" dt="2023-04-10T08:17:57.645" v="1121" actId="1037"/>
          <ac:cxnSpMkLst>
            <pc:docMk/>
            <pc:sldMk cId="1556131447" sldId="1996"/>
            <ac:cxnSpMk id="15" creationId="{96EDA892-A042-4F94-B28E-B12990B895BE}"/>
          </ac:cxnSpMkLst>
        </pc:cxnChg>
        <pc:cxnChg chg="mod">
          <ac:chgData name="Yoel Kortick" userId="167978f5-7f40-4909-85d5-d4149554ad4e" providerId="ADAL" clId="{C27E486E-27CB-445F-BA83-27E4635566CE}" dt="2023-04-10T08:17:26.975" v="1089" actId="1038"/>
          <ac:cxnSpMkLst>
            <pc:docMk/>
            <pc:sldMk cId="1556131447" sldId="1996"/>
            <ac:cxnSpMk id="19" creationId="{E0665F5B-868E-60C2-EECE-730358719485}"/>
          </ac:cxnSpMkLst>
        </pc:cxnChg>
        <pc:cxnChg chg="mod">
          <ac:chgData name="Yoel Kortick" userId="167978f5-7f40-4909-85d5-d4149554ad4e" providerId="ADAL" clId="{C27E486E-27CB-445F-BA83-27E4635566CE}" dt="2023-04-10T08:17:57.645" v="1121" actId="1037"/>
          <ac:cxnSpMkLst>
            <pc:docMk/>
            <pc:sldMk cId="1556131447" sldId="1996"/>
            <ac:cxnSpMk id="22" creationId="{9B745D25-D631-337F-907B-F2E81601D735}"/>
          </ac:cxnSpMkLst>
        </pc:cxnChg>
      </pc:sldChg>
    </pc:docChg>
  </pc:docChgLst>
  <pc:docChgLst>
    <pc:chgData name="Yoel Kortick" userId="167978f5-7f40-4909-85d5-d4149554ad4e" providerId="ADAL" clId="{7918B57F-01BC-4D7B-A98B-03D1EE0E111A}"/>
    <pc:docChg chg="undo custSel addSld delSld modSld modMainMaster">
      <pc:chgData name="Yoel Kortick" userId="167978f5-7f40-4909-85d5-d4149554ad4e" providerId="ADAL" clId="{7918B57F-01BC-4D7B-A98B-03D1EE0E111A}" dt="2023-04-10T05:50:20.572" v="1189" actId="20577"/>
      <pc:docMkLst>
        <pc:docMk/>
      </pc:docMkLst>
      <pc:sldChg chg="modSp mod">
        <pc:chgData name="Yoel Kortick" userId="167978f5-7f40-4909-85d5-d4149554ad4e" providerId="ADAL" clId="{7918B57F-01BC-4D7B-A98B-03D1EE0E111A}" dt="2023-04-07T13:00:38.520" v="85" actId="33524"/>
        <pc:sldMkLst>
          <pc:docMk/>
          <pc:sldMk cId="2420454873" sldId="310"/>
        </pc:sldMkLst>
        <pc:spChg chg="mod">
          <ac:chgData name="Yoel Kortick" userId="167978f5-7f40-4909-85d5-d4149554ad4e" providerId="ADAL" clId="{7918B57F-01BC-4D7B-A98B-03D1EE0E111A}" dt="2023-04-07T13:00:38.520" v="85" actId="33524"/>
          <ac:spMkLst>
            <pc:docMk/>
            <pc:sldMk cId="2420454873" sldId="310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2:09.642" v="26" actId="47"/>
        <pc:sldMkLst>
          <pc:docMk/>
          <pc:sldMk cId="333791569" sldId="1714"/>
        </pc:sldMkLst>
      </pc:sldChg>
      <pc:sldChg chg="del">
        <pc:chgData name="Yoel Kortick" userId="167978f5-7f40-4909-85d5-d4149554ad4e" providerId="ADAL" clId="{7918B57F-01BC-4D7B-A98B-03D1EE0E111A}" dt="2023-04-07T12:40:04.858" v="7" actId="47"/>
        <pc:sldMkLst>
          <pc:docMk/>
          <pc:sldMk cId="3267142644" sldId="1724"/>
        </pc:sldMkLst>
      </pc:sldChg>
      <pc:sldChg chg="del">
        <pc:chgData name="Yoel Kortick" userId="167978f5-7f40-4909-85d5-d4149554ad4e" providerId="ADAL" clId="{7918B57F-01BC-4D7B-A98B-03D1EE0E111A}" dt="2023-04-07T12:40:04.216" v="6" actId="47"/>
        <pc:sldMkLst>
          <pc:docMk/>
          <pc:sldMk cId="480933612" sldId="1736"/>
        </pc:sldMkLst>
      </pc:sldChg>
      <pc:sldChg chg="add">
        <pc:chgData name="Yoel Kortick" userId="167978f5-7f40-4909-85d5-d4149554ad4e" providerId="ADAL" clId="{7918B57F-01BC-4D7B-A98B-03D1EE0E111A}" dt="2023-04-07T12:42:06.091" v="25"/>
        <pc:sldMkLst>
          <pc:docMk/>
          <pc:sldMk cId="838953655" sldId="174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586509474" sldId="174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92569527" sldId="1777"/>
        </pc:sldMkLst>
      </pc:sldChg>
      <pc:sldChg chg="del">
        <pc:chgData name="Yoel Kortick" userId="167978f5-7f40-4909-85d5-d4149554ad4e" providerId="ADAL" clId="{7918B57F-01BC-4D7B-A98B-03D1EE0E111A}" dt="2023-04-07T12:41:07.169" v="18" actId="47"/>
        <pc:sldMkLst>
          <pc:docMk/>
          <pc:sldMk cId="3598295033" sldId="1778"/>
        </pc:sldMkLst>
      </pc:sldChg>
      <pc:sldChg chg="del">
        <pc:chgData name="Yoel Kortick" userId="167978f5-7f40-4909-85d5-d4149554ad4e" providerId="ADAL" clId="{7918B57F-01BC-4D7B-A98B-03D1EE0E111A}" dt="2023-04-07T12:40:28.273" v="11" actId="47"/>
        <pc:sldMkLst>
          <pc:docMk/>
          <pc:sldMk cId="1180248174" sldId="1779"/>
        </pc:sldMkLst>
      </pc:sldChg>
      <pc:sldChg chg="modSp add mod">
        <pc:chgData name="Yoel Kortick" userId="167978f5-7f40-4909-85d5-d4149554ad4e" providerId="ADAL" clId="{7918B57F-01BC-4D7B-A98B-03D1EE0E111A}" dt="2023-04-07T12:39:33.023" v="2" actId="6549"/>
        <pc:sldMkLst>
          <pc:docMk/>
          <pc:sldMk cId="1992637536" sldId="1806"/>
        </pc:sldMkLst>
        <pc:spChg chg="mod">
          <ac:chgData name="Yoel Kortick" userId="167978f5-7f40-4909-85d5-d4149554ad4e" providerId="ADAL" clId="{7918B57F-01BC-4D7B-A98B-03D1EE0E111A}" dt="2023-04-07T12:39:33.023" v="2" actId="6549"/>
          <ac:spMkLst>
            <pc:docMk/>
            <pc:sldMk cId="1992637536" sldId="1806"/>
            <ac:spMk id="4" creationId="{D8C96933-CD33-C65A-C562-FC2E41D7D266}"/>
          </ac:spMkLst>
        </pc:spChg>
      </pc:sldChg>
      <pc:sldChg chg="modSp add mod">
        <pc:chgData name="Yoel Kortick" userId="167978f5-7f40-4909-85d5-d4149554ad4e" providerId="ADAL" clId="{7918B57F-01BC-4D7B-A98B-03D1EE0E111A}" dt="2023-04-07T12:39:52.833" v="5"/>
        <pc:sldMkLst>
          <pc:docMk/>
          <pc:sldMk cId="2059124030" sldId="1818"/>
        </pc:sldMkLst>
        <pc:spChg chg="mod">
          <ac:chgData name="Yoel Kortick" userId="167978f5-7f40-4909-85d5-d4149554ad4e" providerId="ADAL" clId="{7918B57F-01BC-4D7B-A98B-03D1EE0E111A}" dt="2023-04-07T12:39:52.833" v="5"/>
          <ac:spMkLst>
            <pc:docMk/>
            <pc:sldMk cId="2059124030" sldId="1818"/>
            <ac:spMk id="4" creationId="{5C70142E-937A-FF81-17FA-6E975799F76B}"/>
          </ac:spMkLst>
        </pc:spChg>
      </pc:sldChg>
      <pc:sldChg chg="add">
        <pc:chgData name="Yoel Kortick" userId="167978f5-7f40-4909-85d5-d4149554ad4e" providerId="ADAL" clId="{7918B57F-01BC-4D7B-A98B-03D1EE0E111A}" dt="2023-04-07T12:39:15.827" v="0"/>
        <pc:sldMkLst>
          <pc:docMk/>
          <pc:sldMk cId="3203828451" sldId="1819"/>
        </pc:sldMkLst>
      </pc:sldChg>
      <pc:sldChg chg="modSp mod">
        <pc:chgData name="Yoel Kortick" userId="167978f5-7f40-4909-85d5-d4149554ad4e" providerId="ADAL" clId="{7918B57F-01BC-4D7B-A98B-03D1EE0E111A}" dt="2023-04-07T13:03:24.243" v="121" actId="313"/>
        <pc:sldMkLst>
          <pc:docMk/>
          <pc:sldMk cId="2363565907" sldId="1854"/>
        </pc:sldMkLst>
        <pc:spChg chg="mod">
          <ac:chgData name="Yoel Kortick" userId="167978f5-7f40-4909-85d5-d4149554ad4e" providerId="ADAL" clId="{7918B57F-01BC-4D7B-A98B-03D1EE0E111A}" dt="2023-04-07T13:03:24.243" v="121" actId="313"/>
          <ac:spMkLst>
            <pc:docMk/>
            <pc:sldMk cId="2363565907" sldId="1854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0:07.337" v="8" actId="47"/>
        <pc:sldMkLst>
          <pc:docMk/>
          <pc:sldMk cId="787043458" sldId="1855"/>
        </pc:sldMkLst>
      </pc:sldChg>
      <pc:sldChg chg="modSp mod">
        <pc:chgData name="Yoel Kortick" userId="167978f5-7f40-4909-85d5-d4149554ad4e" providerId="ADAL" clId="{7918B57F-01BC-4D7B-A98B-03D1EE0E111A}" dt="2023-04-07T12:48:31.544" v="35"/>
        <pc:sldMkLst>
          <pc:docMk/>
          <pc:sldMk cId="1610600963" sldId="1856"/>
        </pc:sldMkLst>
        <pc:spChg chg="mod">
          <ac:chgData name="Yoel Kortick" userId="167978f5-7f40-4909-85d5-d4149554ad4e" providerId="ADAL" clId="{7918B57F-01BC-4D7B-A98B-03D1EE0E111A}" dt="2023-04-07T12:48:31.544" v="35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02:53.103" v="116" actId="208"/>
        <pc:sldMkLst>
          <pc:docMk/>
          <pc:sldMk cId="2944389772" sldId="1859"/>
        </pc:sldMkLst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3" creationId="{DD14A45B-E284-4A47-B71B-405F97456A7A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9" creationId="{63C716F8-C180-486E-9272-2BB1C09E64FE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11" creationId="{1B7DB405-F0C9-4AD4-90E1-A5EF4A9346B9}"/>
          </ac:spMkLst>
        </pc:spChg>
        <pc:picChg chg="del">
          <ac:chgData name="Yoel Kortick" userId="167978f5-7f40-4909-85d5-d4149554ad4e" providerId="ADAL" clId="{7918B57F-01BC-4D7B-A98B-03D1EE0E111A}" dt="2023-04-07T13:01:45.354" v="86" actId="478"/>
          <ac:picMkLst>
            <pc:docMk/>
            <pc:sldMk cId="2944389772" sldId="1859"/>
            <ac:picMk id="4" creationId="{1B7DD0F9-BA04-4EF0-8957-E630F1B94AAC}"/>
          </ac:picMkLst>
        </pc:picChg>
        <pc:picChg chg="add mod ord">
          <ac:chgData name="Yoel Kortick" userId="167978f5-7f40-4909-85d5-d4149554ad4e" providerId="ADAL" clId="{7918B57F-01BC-4D7B-A98B-03D1EE0E111A}" dt="2023-04-07T13:02:53.103" v="116" actId="208"/>
          <ac:picMkLst>
            <pc:docMk/>
            <pc:sldMk cId="2944389772" sldId="1859"/>
            <ac:picMk id="7" creationId="{F53561EF-22CA-9154-56FB-A90B36B20D02}"/>
          </ac:picMkLst>
        </pc:pic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6" creationId="{1D5E5CF8-B8B8-4F98-ABF0-70294B28DA92}"/>
          </ac:cxnSpMkLst>
        </pc:cxn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12" creationId="{2FD041AF-A7BF-4420-80CE-BADBD3AB63D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13:01.071" v="189"/>
        <pc:sldMkLst>
          <pc:docMk/>
          <pc:sldMk cId="1073188824" sldId="1878"/>
        </pc:sldMkLst>
        <pc:spChg chg="add mod">
          <ac:chgData name="Yoel Kortick" userId="167978f5-7f40-4909-85d5-d4149554ad4e" providerId="ADAL" clId="{7918B57F-01BC-4D7B-A98B-03D1EE0E111A}" dt="2023-04-07T13:13:01.071" v="189"/>
          <ac:spMkLst>
            <pc:docMk/>
            <pc:sldMk cId="1073188824" sldId="1878"/>
            <ac:spMk id="5" creationId="{FA70B912-CBC5-0102-774B-E2F80812B1DE}"/>
          </ac:spMkLst>
        </pc:spChg>
        <pc:picChg chg="add mod">
          <ac:chgData name="Yoel Kortick" userId="167978f5-7f40-4909-85d5-d4149554ad4e" providerId="ADAL" clId="{7918B57F-01BC-4D7B-A98B-03D1EE0E111A}" dt="2023-04-07T13:13:01.071" v="189"/>
          <ac:picMkLst>
            <pc:docMk/>
            <pc:sldMk cId="1073188824" sldId="1878"/>
            <ac:picMk id="3" creationId="{DB98A100-4B55-1541-B5F5-E95C26C9CE99}"/>
          </ac:picMkLst>
        </pc:picChg>
        <pc:picChg chg="del">
          <ac:chgData name="Yoel Kortick" userId="167978f5-7f40-4909-85d5-d4149554ad4e" providerId="ADAL" clId="{7918B57F-01BC-4D7B-A98B-03D1EE0E111A}" dt="2023-04-07T13:12:44.751" v="188" actId="478"/>
          <ac:picMkLst>
            <pc:docMk/>
            <pc:sldMk cId="1073188824" sldId="1878"/>
            <ac:picMk id="4" creationId="{8E031915-68B9-43A7-B631-4CFC904AF05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09:56.793" v="163" actId="14100"/>
        <pc:sldMkLst>
          <pc:docMk/>
          <pc:sldMk cId="3205681959" sldId="1880"/>
        </pc:sldMkLst>
        <pc:spChg chg="add mod">
          <ac:chgData name="Yoel Kortick" userId="167978f5-7f40-4909-85d5-d4149554ad4e" providerId="ADAL" clId="{7918B57F-01BC-4D7B-A98B-03D1EE0E111A}" dt="2023-04-07T13:08:49.500" v="138" actId="1035"/>
          <ac:spMkLst>
            <pc:docMk/>
            <pc:sldMk cId="3205681959" sldId="1880"/>
            <ac:spMk id="7" creationId="{A1300B51-D69A-4DBC-0C8C-E75EEF6D154F}"/>
          </ac:spMkLst>
        </pc:spChg>
        <pc:spChg chg="add mod">
          <ac:chgData name="Yoel Kortick" userId="167978f5-7f40-4909-85d5-d4149554ad4e" providerId="ADAL" clId="{7918B57F-01BC-4D7B-A98B-03D1EE0E111A}" dt="2023-04-07T13:09:56.793" v="163" actId="14100"/>
          <ac:spMkLst>
            <pc:docMk/>
            <pc:sldMk cId="3205681959" sldId="1880"/>
            <ac:spMk id="11" creationId="{BA7C76DD-BEDA-7402-A864-6C0BFCCE4E64}"/>
          </ac:spMkLst>
        </pc:spChg>
        <pc:picChg chg="del">
          <ac:chgData name="Yoel Kortick" userId="167978f5-7f40-4909-85d5-d4149554ad4e" providerId="ADAL" clId="{7918B57F-01BC-4D7B-A98B-03D1EE0E111A}" dt="2023-04-07T13:05:49.796" v="123" actId="478"/>
          <ac:picMkLst>
            <pc:docMk/>
            <pc:sldMk cId="3205681959" sldId="1880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08:49.500" v="138" actId="1035"/>
          <ac:picMkLst>
            <pc:docMk/>
            <pc:sldMk cId="3205681959" sldId="1880"/>
            <ac:picMk id="5" creationId="{96F8C99B-CE80-297A-347C-C5CFBC731CA7}"/>
          </ac:picMkLst>
        </pc:picChg>
        <pc:picChg chg="add mod">
          <ac:chgData name="Yoel Kortick" userId="167978f5-7f40-4909-85d5-d4149554ad4e" providerId="ADAL" clId="{7918B57F-01BC-4D7B-A98B-03D1EE0E111A}" dt="2023-04-07T13:08:52.888" v="139" actId="208"/>
          <ac:picMkLst>
            <pc:docMk/>
            <pc:sldMk cId="3205681959" sldId="1880"/>
            <ac:picMk id="9" creationId="{3F98DC07-8300-1D65-EDB2-E4E40379AC8A}"/>
          </ac:picMkLst>
        </pc:picChg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93358792" sldId="188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33011024" sldId="189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27456276" sldId="1891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94385837" sldId="189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25632957" sldId="1895"/>
        </pc:sldMkLst>
      </pc:sldChg>
      <pc:sldChg chg="modSp mod">
        <pc:chgData name="Yoel Kortick" userId="167978f5-7f40-4909-85d5-d4149554ad4e" providerId="ADAL" clId="{7918B57F-01BC-4D7B-A98B-03D1EE0E111A}" dt="2023-04-07T13:10:54.154" v="187" actId="33524"/>
        <pc:sldMkLst>
          <pc:docMk/>
          <pc:sldMk cId="1363804877" sldId="1919"/>
        </pc:sldMkLst>
        <pc:spChg chg="mod">
          <ac:chgData name="Yoel Kortick" userId="167978f5-7f40-4909-85d5-d4149554ad4e" providerId="ADAL" clId="{7918B57F-01BC-4D7B-A98B-03D1EE0E111A}" dt="2023-04-07T13:10:54.154" v="187" actId="33524"/>
          <ac:spMkLst>
            <pc:docMk/>
            <pc:sldMk cId="1363804877" sldId="1919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13:52.506" v="205" actId="208"/>
        <pc:sldMkLst>
          <pc:docMk/>
          <pc:sldMk cId="27292615" sldId="1920"/>
        </pc:sldMkLst>
        <pc:spChg chg="mod">
          <ac:chgData name="Yoel Kortick" userId="167978f5-7f40-4909-85d5-d4149554ad4e" providerId="ADAL" clId="{7918B57F-01BC-4D7B-A98B-03D1EE0E111A}" dt="2023-04-07T13:13:45.313" v="203" actId="1035"/>
          <ac:spMkLst>
            <pc:docMk/>
            <pc:sldMk cId="27292615" sldId="1920"/>
            <ac:spMk id="5" creationId="{E4FEF4A7-001A-476B-BA45-84EDE51427BC}"/>
          </ac:spMkLst>
        </pc:spChg>
        <pc:picChg chg="del">
          <ac:chgData name="Yoel Kortick" userId="167978f5-7f40-4909-85d5-d4149554ad4e" providerId="ADAL" clId="{7918B57F-01BC-4D7B-A98B-03D1EE0E111A}" dt="2023-04-07T13:13:09.101" v="190" actId="478"/>
          <ac:picMkLst>
            <pc:docMk/>
            <pc:sldMk cId="27292615" sldId="1920"/>
            <ac:picMk id="3" creationId="{354901D6-ACE0-4CDF-B4F7-B51FD2987AED}"/>
          </ac:picMkLst>
        </pc:picChg>
        <pc:picChg chg="add mod ord">
          <ac:chgData name="Yoel Kortick" userId="167978f5-7f40-4909-85d5-d4149554ad4e" providerId="ADAL" clId="{7918B57F-01BC-4D7B-A98B-03D1EE0E111A}" dt="2023-04-07T13:13:52.506" v="205" actId="208"/>
          <ac:picMkLst>
            <pc:docMk/>
            <pc:sldMk cId="27292615" sldId="1920"/>
            <ac:picMk id="8" creationId="{9316BC0F-47B6-33B6-BDA2-AA083EAA27C6}"/>
          </ac:picMkLst>
        </pc:picChg>
        <pc:cxnChg chg="mod">
          <ac:chgData name="Yoel Kortick" userId="167978f5-7f40-4909-85d5-d4149554ad4e" providerId="ADAL" clId="{7918B57F-01BC-4D7B-A98B-03D1EE0E111A}" dt="2023-04-07T13:13:50.512" v="204" actId="14100"/>
          <ac:cxnSpMkLst>
            <pc:docMk/>
            <pc:sldMk cId="27292615" sldId="1920"/>
            <ac:cxnSpMk id="9" creationId="{EBE1BBCC-E593-45F9-8883-F104A87529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3:44.724" v="262" actId="20577"/>
        <pc:sldMkLst>
          <pc:docMk/>
          <pc:sldMk cId="859404850" sldId="1921"/>
        </pc:sldMkLst>
        <pc:spChg chg="mod">
          <ac:chgData name="Yoel Kortick" userId="167978f5-7f40-4909-85d5-d4149554ad4e" providerId="ADAL" clId="{7918B57F-01BC-4D7B-A98B-03D1EE0E111A}" dt="2023-04-07T13:33:44.724" v="262" actId="20577"/>
          <ac:spMkLst>
            <pc:docMk/>
            <pc:sldMk cId="859404850" sldId="1921"/>
            <ac:spMk id="4" creationId="{671FF37F-7EDC-40DD-B986-5F2F576D84AB}"/>
          </ac:spMkLst>
        </pc:spChg>
        <pc:picChg chg="del">
          <ac:chgData name="Yoel Kortick" userId="167978f5-7f40-4909-85d5-d4149554ad4e" providerId="ADAL" clId="{7918B57F-01BC-4D7B-A98B-03D1EE0E111A}" dt="2023-04-07T13:32:23.757" v="206" actId="478"/>
          <ac:picMkLst>
            <pc:docMk/>
            <pc:sldMk cId="859404850" sldId="1921"/>
            <ac:picMk id="3" creationId="{7D5C6284-E738-473E-AEB9-56C9355B95DF}"/>
          </ac:picMkLst>
        </pc:picChg>
        <pc:picChg chg="add mod ord">
          <ac:chgData name="Yoel Kortick" userId="167978f5-7f40-4909-85d5-d4149554ad4e" providerId="ADAL" clId="{7918B57F-01BC-4D7B-A98B-03D1EE0E111A}" dt="2023-04-07T13:33:00.507" v="253" actId="208"/>
          <ac:picMkLst>
            <pc:docMk/>
            <pc:sldMk cId="859404850" sldId="1921"/>
            <ac:picMk id="8" creationId="{F2C30321-0554-61D0-5054-D9F77B3A9CDD}"/>
          </ac:picMkLst>
        </pc:picChg>
        <pc:cxnChg chg="mod">
          <ac:chgData name="Yoel Kortick" userId="167978f5-7f40-4909-85d5-d4149554ad4e" providerId="ADAL" clId="{7918B57F-01BC-4D7B-A98B-03D1EE0E111A}" dt="2023-04-07T13:33:04.217" v="254" actId="14100"/>
          <ac:cxnSpMkLst>
            <pc:docMk/>
            <pc:sldMk cId="859404850" sldId="1921"/>
            <ac:cxnSpMk id="7" creationId="{3336A360-1D3F-4EB1-9652-FAE1EFE706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8:35.023" v="482" actId="14100"/>
        <pc:sldMkLst>
          <pc:docMk/>
          <pc:sldMk cId="905213734" sldId="1922"/>
        </pc:sldMkLst>
        <pc:spChg chg="mod">
          <ac:chgData name="Yoel Kortick" userId="167978f5-7f40-4909-85d5-d4149554ad4e" providerId="ADAL" clId="{7918B57F-01BC-4D7B-A98B-03D1EE0E111A}" dt="2023-04-07T13:35:38" v="281" actId="14100"/>
          <ac:spMkLst>
            <pc:docMk/>
            <pc:sldMk cId="905213734" sldId="1922"/>
            <ac:spMk id="8" creationId="{7EE2D3E7-A389-441B-A554-7AC13A813AD3}"/>
          </ac:spMkLst>
        </pc:spChg>
        <pc:spChg chg="mod">
          <ac:chgData name="Yoel Kortick" userId="167978f5-7f40-4909-85d5-d4149554ad4e" providerId="ADAL" clId="{7918B57F-01BC-4D7B-A98B-03D1EE0E111A}" dt="2023-04-07T13:33:57.110" v="270" actId="20577"/>
          <ac:spMkLst>
            <pc:docMk/>
            <pc:sldMk cId="905213734" sldId="1922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36:51.127" v="309" actId="1037"/>
          <ac:spMkLst>
            <pc:docMk/>
            <pc:sldMk cId="905213734" sldId="1922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3:38:11.024" v="447" actId="14100"/>
          <ac:spMkLst>
            <pc:docMk/>
            <pc:sldMk cId="905213734" sldId="1922"/>
            <ac:spMk id="20" creationId="{D61A307D-C1B6-DEC7-6E89-9F7161B5A565}"/>
          </ac:spMkLst>
        </pc:spChg>
        <pc:picChg chg="add mod ord">
          <ac:chgData name="Yoel Kortick" userId="167978f5-7f40-4909-85d5-d4149554ad4e" providerId="ADAL" clId="{7918B57F-01BC-4D7B-A98B-03D1EE0E111A}" dt="2023-04-07T13:36:26.148" v="297" actId="208"/>
          <ac:picMkLst>
            <pc:docMk/>
            <pc:sldMk cId="905213734" sldId="1922"/>
            <ac:picMk id="7" creationId="{5D76DE54-209F-EE99-5EA7-DE2675EF3F5B}"/>
          </ac:picMkLst>
        </pc:picChg>
        <pc:picChg chg="del">
          <ac:chgData name="Yoel Kortick" userId="167978f5-7f40-4909-85d5-d4149554ad4e" providerId="ADAL" clId="{7918B57F-01BC-4D7B-A98B-03D1EE0E111A}" dt="2023-04-07T13:35:48.846" v="284" actId="478"/>
          <ac:picMkLst>
            <pc:docMk/>
            <pc:sldMk cId="905213734" sldId="1922"/>
            <ac:picMk id="9" creationId="{C225B954-97AE-4D2F-A244-E9AEE12C2CA9}"/>
          </ac:picMkLst>
        </pc:picChg>
        <pc:cxnChg chg="mod">
          <ac:chgData name="Yoel Kortick" userId="167978f5-7f40-4909-85d5-d4149554ad4e" providerId="ADAL" clId="{7918B57F-01BC-4D7B-A98B-03D1EE0E111A}" dt="2023-04-07T13:36:57.666" v="310" actId="14100"/>
          <ac:cxnSpMkLst>
            <pc:docMk/>
            <pc:sldMk cId="905213734" sldId="1922"/>
            <ac:cxnSpMk id="10" creationId="{17D76DD4-76ED-44EE-863C-3542B144B947}"/>
          </ac:cxnSpMkLst>
        </pc:cxnChg>
        <pc:cxnChg chg="del mod">
          <ac:chgData name="Yoel Kortick" userId="167978f5-7f40-4909-85d5-d4149554ad4e" providerId="ADAL" clId="{7918B57F-01BC-4D7B-A98B-03D1EE0E111A}" dt="2023-04-07T13:36:23.003" v="296" actId="478"/>
          <ac:cxnSpMkLst>
            <pc:docMk/>
            <pc:sldMk cId="905213734" sldId="1922"/>
            <ac:cxnSpMk id="12" creationId="{65FB7CA6-C3D9-452F-A987-3A14055FC7B2}"/>
          </ac:cxnSpMkLst>
        </pc:cxnChg>
        <pc:cxnChg chg="mod">
          <ac:chgData name="Yoel Kortick" userId="167978f5-7f40-4909-85d5-d4149554ad4e" providerId="ADAL" clId="{7918B57F-01BC-4D7B-A98B-03D1EE0E111A}" dt="2023-04-07T13:37:03.565" v="312" actId="14100"/>
          <ac:cxnSpMkLst>
            <pc:docMk/>
            <pc:sldMk cId="905213734" sldId="1922"/>
            <ac:cxnSpMk id="15" creationId="{D48E10A6-9545-4A96-96FF-22C218A61588}"/>
          </ac:cxnSpMkLst>
        </pc:cxnChg>
        <pc:cxnChg chg="mod">
          <ac:chgData name="Yoel Kortick" userId="167978f5-7f40-4909-85d5-d4149554ad4e" providerId="ADAL" clId="{7918B57F-01BC-4D7B-A98B-03D1EE0E111A}" dt="2023-04-07T13:38:35.023" v="482" actId="14100"/>
          <ac:cxnSpMkLst>
            <pc:docMk/>
            <pc:sldMk cId="905213734" sldId="1922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3:38:24.249" v="481" actId="1038"/>
          <ac:cxnSpMkLst>
            <pc:docMk/>
            <pc:sldMk cId="905213734" sldId="1922"/>
            <ac:cxnSpMk id="21" creationId="{DB5FB8D3-B343-CE32-02BC-60A2DFB23C18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42:39.094" v="511" actId="208"/>
        <pc:sldMkLst>
          <pc:docMk/>
          <pc:sldMk cId="359325839" sldId="1923"/>
        </pc:sldMkLst>
        <pc:spChg chg="mod">
          <ac:chgData name="Yoel Kortick" userId="167978f5-7f40-4909-85d5-d4149554ad4e" providerId="ADAL" clId="{7918B57F-01BC-4D7B-A98B-03D1EE0E111A}" dt="2023-04-07T13:41:11.070" v="507" actId="6549"/>
          <ac:spMkLst>
            <pc:docMk/>
            <pc:sldMk cId="359325839" sldId="1923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42:33.523" v="508" actId="478"/>
          <ac:picMkLst>
            <pc:docMk/>
            <pc:sldMk cId="359325839" sldId="1923"/>
            <ac:picMk id="3" creationId="{1B56B6B5-3114-484F-9A8D-9927E6CC6B50}"/>
          </ac:picMkLst>
        </pc:picChg>
        <pc:picChg chg="add mod">
          <ac:chgData name="Yoel Kortick" userId="167978f5-7f40-4909-85d5-d4149554ad4e" providerId="ADAL" clId="{7918B57F-01BC-4D7B-A98B-03D1EE0E111A}" dt="2023-04-07T13:42:39.094" v="511" actId="208"/>
          <ac:picMkLst>
            <pc:docMk/>
            <pc:sldMk cId="359325839" sldId="1923"/>
            <ac:picMk id="6" creationId="{6817A15F-46E6-AABC-634B-9214754C23FB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53:49.887" v="1188" actId="208"/>
        <pc:sldMkLst>
          <pc:docMk/>
          <pc:sldMk cId="3351056370" sldId="1924"/>
        </pc:sldMkLst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6" creationId="{BA2AAD19-26E2-CC36-4819-6F9F4431E8E8}"/>
          </ac:spMkLst>
        </pc:spChg>
        <pc:spChg chg="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8" creationId="{AA6B828F-0CB3-4F2C-912B-6A227D674C30}"/>
          </ac:spMkLst>
        </pc:spChg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9" creationId="{B4EA16EF-6236-F593-2690-663884B50DCC}"/>
          </ac:spMkLst>
        </pc:spChg>
        <pc:spChg chg="mod">
          <ac:chgData name="Yoel Kortick" userId="167978f5-7f40-4909-85d5-d4149554ad4e" providerId="ADAL" clId="{7918B57F-01BC-4D7B-A98B-03D1EE0E111A}" dt="2023-04-07T14:53:46.596" v="1187" actId="20577"/>
          <ac:spMkLst>
            <pc:docMk/>
            <pc:sldMk cId="3351056370" sldId="1924"/>
            <ac:spMk id="10" creationId="{541AC6E8-6E23-4B7F-B8A5-BE1E7DB5F400}"/>
          </ac:spMkLst>
        </pc:spChg>
        <pc:spChg chg="add mod">
          <ac:chgData name="Yoel Kortick" userId="167978f5-7f40-4909-85d5-d4149554ad4e" providerId="ADAL" clId="{7918B57F-01BC-4D7B-A98B-03D1EE0E111A}" dt="2023-04-07T13:46:02.743" v="726" actId="6549"/>
          <ac:spMkLst>
            <pc:docMk/>
            <pc:sldMk cId="3351056370" sldId="1924"/>
            <ac:spMk id="11" creationId="{C3D89C44-930E-331A-DBB2-DBAB0FEEED59}"/>
          </ac:spMkLst>
        </pc:spChg>
        <pc:spChg chg="add">
          <ac:chgData name="Yoel Kortick" userId="167978f5-7f40-4909-85d5-d4149554ad4e" providerId="ADAL" clId="{7918B57F-01BC-4D7B-A98B-03D1EE0E111A}" dt="2023-04-07T13:46:10.083" v="727" actId="11529"/>
          <ac:spMkLst>
            <pc:docMk/>
            <pc:sldMk cId="3351056370" sldId="1924"/>
            <ac:spMk id="12" creationId="{90B7EED0-CB11-81CF-1CC8-02E356E47E10}"/>
          </ac:spMkLst>
        </pc:spChg>
        <pc:picChg chg="add del mod ord">
          <ac:chgData name="Yoel Kortick" userId="167978f5-7f40-4909-85d5-d4149554ad4e" providerId="ADAL" clId="{7918B57F-01BC-4D7B-A98B-03D1EE0E111A}" dt="2023-04-07T14:08:06.358" v="924" actId="478"/>
          <ac:picMkLst>
            <pc:docMk/>
            <pc:sldMk cId="3351056370" sldId="1924"/>
            <ac:picMk id="4" creationId="{D39F4C70-B2D6-79AC-41EA-544A2680C093}"/>
          </ac:picMkLst>
        </pc:picChg>
        <pc:picChg chg="del">
          <ac:chgData name="Yoel Kortick" userId="167978f5-7f40-4909-85d5-d4149554ad4e" providerId="ADAL" clId="{7918B57F-01BC-4D7B-A98B-03D1EE0E111A}" dt="2023-04-07T13:43:26.592" v="517" actId="478"/>
          <ac:picMkLst>
            <pc:docMk/>
            <pc:sldMk cId="3351056370" sldId="1924"/>
            <ac:picMk id="7" creationId="{8B1E445D-AEB5-4478-AC0A-502E5F9C764D}"/>
          </ac:picMkLst>
        </pc:picChg>
        <pc:picChg chg="add del mod ord">
          <ac:chgData name="Yoel Kortick" userId="167978f5-7f40-4909-85d5-d4149554ad4e" providerId="ADAL" clId="{7918B57F-01BC-4D7B-A98B-03D1EE0E111A}" dt="2023-04-07T14:53:33.333" v="1169" actId="478"/>
          <ac:picMkLst>
            <pc:docMk/>
            <pc:sldMk cId="3351056370" sldId="1924"/>
            <ac:picMk id="16" creationId="{A5098DA3-E946-24C3-DC63-A09E8F467C89}"/>
          </ac:picMkLst>
        </pc:picChg>
        <pc:picChg chg="add mod ord">
          <ac:chgData name="Yoel Kortick" userId="167978f5-7f40-4909-85d5-d4149554ad4e" providerId="ADAL" clId="{7918B57F-01BC-4D7B-A98B-03D1EE0E111A}" dt="2023-04-07T14:53:49.887" v="1188" actId="208"/>
          <ac:picMkLst>
            <pc:docMk/>
            <pc:sldMk cId="3351056370" sldId="1924"/>
            <ac:picMk id="18" creationId="{5C4CBB35-6823-D974-1DFB-4544AE5102C4}"/>
          </ac:picMkLst>
        </pc:picChg>
        <pc:cxnChg chg="add">
          <ac:chgData name="Yoel Kortick" userId="167978f5-7f40-4909-85d5-d4149554ad4e" providerId="ADAL" clId="{7918B57F-01BC-4D7B-A98B-03D1EE0E111A}" dt="2023-04-07T13:46:23.391" v="728" actId="11529"/>
          <ac:cxnSpMkLst>
            <pc:docMk/>
            <pc:sldMk cId="3351056370" sldId="1924"/>
            <ac:cxnSpMk id="14" creationId="{091B6D5E-4156-3E2F-F3E4-039417EE40D1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2:27.006" v="861" actId="11529"/>
        <pc:sldMkLst>
          <pc:docMk/>
          <pc:sldMk cId="3288628027" sldId="1925"/>
        </pc:sldMkLst>
        <pc:spChg chg="mod">
          <ac:chgData name="Yoel Kortick" userId="167978f5-7f40-4909-85d5-d4149554ad4e" providerId="ADAL" clId="{7918B57F-01BC-4D7B-A98B-03D1EE0E111A}" dt="2023-04-07T13:52:08.432" v="859" actId="14100"/>
          <ac:spMkLst>
            <pc:docMk/>
            <pc:sldMk cId="3288628027" sldId="1925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1:59.811" v="857" actId="14100"/>
          <ac:spMkLst>
            <pc:docMk/>
            <pc:sldMk cId="3288628027" sldId="1925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1:31.157" v="825" actId="1037"/>
          <ac:spMkLst>
            <pc:docMk/>
            <pc:sldMk cId="3288628027" sldId="1925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51:01.345" v="821" actId="478"/>
          <ac:picMkLst>
            <pc:docMk/>
            <pc:sldMk cId="3288628027" sldId="1925"/>
            <ac:picMk id="4" creationId="{F047E635-F3F4-4613-93BC-27EDD308DEB1}"/>
          </ac:picMkLst>
        </pc:picChg>
        <pc:picChg chg="add mod ord">
          <ac:chgData name="Yoel Kortick" userId="167978f5-7f40-4909-85d5-d4149554ad4e" providerId="ADAL" clId="{7918B57F-01BC-4D7B-A98B-03D1EE0E111A}" dt="2023-04-07T13:52:10.989" v="860" actId="167"/>
          <ac:picMkLst>
            <pc:docMk/>
            <pc:sldMk cId="3288628027" sldId="1925"/>
            <ac:picMk id="8" creationId="{626137D7-51FB-826E-5987-8327AA2F4013}"/>
          </ac:picMkLst>
        </pc:picChg>
        <pc:cxnChg chg="add">
          <ac:chgData name="Yoel Kortick" userId="167978f5-7f40-4909-85d5-d4149554ad4e" providerId="ADAL" clId="{7918B57F-01BC-4D7B-A98B-03D1EE0E111A}" dt="2023-04-07T13:52:27.006" v="861" actId="11529"/>
          <ac:cxnSpMkLst>
            <pc:docMk/>
            <pc:sldMk cId="3288628027" sldId="1925"/>
            <ac:cxnSpMk id="10" creationId="{C2BE5DD7-B715-E568-2B99-431CEEBBD547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7:23.171" v="902" actId="14100"/>
        <pc:sldMkLst>
          <pc:docMk/>
          <pc:sldMk cId="1899814699" sldId="1926"/>
        </pc:sldMkLst>
        <pc:spChg chg="mod">
          <ac:chgData name="Yoel Kortick" userId="167978f5-7f40-4909-85d5-d4149554ad4e" providerId="ADAL" clId="{7918B57F-01BC-4D7B-A98B-03D1EE0E111A}" dt="2023-04-07T13:57:14.151" v="894" actId="14100"/>
          <ac:spMkLst>
            <pc:docMk/>
            <pc:sldMk cId="1899814699" sldId="1926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5:58.801" v="869" actId="1076"/>
          <ac:spMkLst>
            <pc:docMk/>
            <pc:sldMk cId="1899814699" sldId="1926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6:55.268" v="886" actId="20577"/>
          <ac:spMkLst>
            <pc:docMk/>
            <pc:sldMk cId="1899814699" sldId="1926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7:23.171" v="902" actId="14100"/>
          <ac:spMkLst>
            <pc:docMk/>
            <pc:sldMk cId="1899814699" sldId="1926"/>
            <ac:spMk id="12" creationId="{13CC718A-8528-49F7-8AA7-E19F2AF55D3B}"/>
          </ac:spMkLst>
        </pc:spChg>
        <pc:spChg chg="mod">
          <ac:chgData name="Yoel Kortick" userId="167978f5-7f40-4909-85d5-d4149554ad4e" providerId="ADAL" clId="{7918B57F-01BC-4D7B-A98B-03D1EE0E111A}" dt="2023-04-07T13:55:52.247" v="867" actId="1076"/>
          <ac:spMkLst>
            <pc:docMk/>
            <pc:sldMk cId="1899814699" sldId="1926"/>
            <ac:spMk id="13" creationId="{E0808655-5865-44E1-A9AE-C1F6F0A1F7FD}"/>
          </ac:spMkLst>
        </pc:spChg>
        <pc:picChg chg="add mod ord">
          <ac:chgData name="Yoel Kortick" userId="167978f5-7f40-4909-85d5-d4149554ad4e" providerId="ADAL" clId="{7918B57F-01BC-4D7B-A98B-03D1EE0E111A}" dt="2023-04-07T13:56:00.667" v="870" actId="208"/>
          <ac:picMkLst>
            <pc:docMk/>
            <pc:sldMk cId="1899814699" sldId="1926"/>
            <ac:picMk id="4" creationId="{3890099F-EF22-2978-E9EB-251CB40C3058}"/>
          </ac:picMkLst>
        </pc:picChg>
        <pc:picChg chg="del">
          <ac:chgData name="Yoel Kortick" userId="167978f5-7f40-4909-85d5-d4149554ad4e" providerId="ADAL" clId="{7918B57F-01BC-4D7B-A98B-03D1EE0E111A}" dt="2023-04-07T13:55:27.244" v="862" actId="478"/>
          <ac:picMkLst>
            <pc:docMk/>
            <pc:sldMk cId="1899814699" sldId="1926"/>
            <ac:picMk id="8" creationId="{DB77E499-B79C-4CE4-B112-7B08AAE373F1}"/>
          </ac:picMkLst>
        </pc:picChg>
        <pc:picChg chg="del">
          <ac:chgData name="Yoel Kortick" userId="167978f5-7f40-4909-85d5-d4149554ad4e" providerId="ADAL" clId="{7918B57F-01BC-4D7B-A98B-03D1EE0E111A}" dt="2023-04-07T13:56:36.852" v="871" actId="478"/>
          <ac:picMkLst>
            <pc:docMk/>
            <pc:sldMk cId="1899814699" sldId="1926"/>
            <ac:picMk id="9" creationId="{68D9DE81-50EC-4CAD-9D91-1624590481C7}"/>
          </ac:picMkLst>
        </pc:picChg>
        <pc:picChg chg="add mod ord">
          <ac:chgData name="Yoel Kortick" userId="167978f5-7f40-4909-85d5-d4149554ad4e" providerId="ADAL" clId="{7918B57F-01BC-4D7B-A98B-03D1EE0E111A}" dt="2023-04-07T13:57:03.498" v="888" actId="167"/>
          <ac:picMkLst>
            <pc:docMk/>
            <pc:sldMk cId="1899814699" sldId="1926"/>
            <ac:picMk id="14" creationId="{84E2F30D-46CC-3ACE-4633-DCBAAB458AA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02.501" v="908" actId="208"/>
        <pc:sldMkLst>
          <pc:docMk/>
          <pc:sldMk cId="1551806475" sldId="1927"/>
        </pc:sldMkLst>
        <pc:spChg chg="mod">
          <ac:chgData name="Yoel Kortick" userId="167978f5-7f40-4909-85d5-d4149554ad4e" providerId="ADAL" clId="{7918B57F-01BC-4D7B-A98B-03D1EE0E111A}" dt="2023-04-07T13:57:32.488" v="903"/>
          <ac:spMkLst>
            <pc:docMk/>
            <pc:sldMk cId="1551806475" sldId="1927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00.307" v="907" actId="1076"/>
          <ac:spMkLst>
            <pc:docMk/>
            <pc:sldMk cId="1551806475" sldId="192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8:51.379" v="904" actId="478"/>
          <ac:picMkLst>
            <pc:docMk/>
            <pc:sldMk cId="1551806475" sldId="1927"/>
            <ac:picMk id="3" creationId="{8D239AD8-BAEF-4FAC-AC05-7F0F1DFE26C7}"/>
          </ac:picMkLst>
        </pc:picChg>
        <pc:picChg chg="add mod ord">
          <ac:chgData name="Yoel Kortick" userId="167978f5-7f40-4909-85d5-d4149554ad4e" providerId="ADAL" clId="{7918B57F-01BC-4D7B-A98B-03D1EE0E111A}" dt="2023-04-07T13:59:02.501" v="908" actId="208"/>
          <ac:picMkLst>
            <pc:docMk/>
            <pc:sldMk cId="1551806475" sldId="1927"/>
            <ac:picMk id="7" creationId="{2E70CADC-CFFA-6B8D-E611-1AA4481F236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45.695" v="914" actId="208"/>
        <pc:sldMkLst>
          <pc:docMk/>
          <pc:sldMk cId="1873387620" sldId="1928"/>
        </pc:sldMkLst>
        <pc:spChg chg="mod">
          <ac:chgData name="Yoel Kortick" userId="167978f5-7f40-4909-85d5-d4149554ad4e" providerId="ADAL" clId="{7918B57F-01BC-4D7B-A98B-03D1EE0E111A}" dt="2023-04-07T13:59:10.869" v="909"/>
          <ac:spMkLst>
            <pc:docMk/>
            <pc:sldMk cId="1873387620" sldId="192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43.447" v="913" actId="14100"/>
          <ac:spMkLst>
            <pc:docMk/>
            <pc:sldMk cId="1873387620" sldId="1928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9:36.086" v="910" actId="478"/>
          <ac:picMkLst>
            <pc:docMk/>
            <pc:sldMk cId="1873387620" sldId="1928"/>
            <ac:picMk id="4" creationId="{2930150E-74FD-4B9E-815D-E52A80111A9C}"/>
          </ac:picMkLst>
        </pc:picChg>
        <pc:picChg chg="add mod ord">
          <ac:chgData name="Yoel Kortick" userId="167978f5-7f40-4909-85d5-d4149554ad4e" providerId="ADAL" clId="{7918B57F-01BC-4D7B-A98B-03D1EE0E111A}" dt="2023-04-07T13:59:45.695" v="914" actId="208"/>
          <ac:picMkLst>
            <pc:docMk/>
            <pc:sldMk cId="1873387620" sldId="1928"/>
            <ac:picMk id="6" creationId="{64AB86AE-CB3E-ED7D-9326-CBC79878C24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07:01.026" v="919" actId="208"/>
        <pc:sldMkLst>
          <pc:docMk/>
          <pc:sldMk cId="1638430841" sldId="1929"/>
        </pc:sldMkLst>
        <pc:spChg chg="mod">
          <ac:chgData name="Yoel Kortick" userId="167978f5-7f40-4909-85d5-d4149554ad4e" providerId="ADAL" clId="{7918B57F-01BC-4D7B-A98B-03D1EE0E111A}" dt="2023-04-07T13:59:52.421" v="915"/>
          <ac:spMkLst>
            <pc:docMk/>
            <pc:sldMk cId="1638430841" sldId="1929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06:55.741" v="916" actId="478"/>
          <ac:picMkLst>
            <pc:docMk/>
            <pc:sldMk cId="1638430841" sldId="1929"/>
            <ac:picMk id="3" creationId="{0F826507-E4AB-4A10-8C31-CA020132E101}"/>
          </ac:picMkLst>
        </pc:picChg>
        <pc:picChg chg="add mod">
          <ac:chgData name="Yoel Kortick" userId="167978f5-7f40-4909-85d5-d4149554ad4e" providerId="ADAL" clId="{7918B57F-01BC-4D7B-A98B-03D1EE0E111A}" dt="2023-04-07T14:07:01.026" v="919" actId="208"/>
          <ac:picMkLst>
            <pc:docMk/>
            <pc:sldMk cId="1638430841" sldId="1929"/>
            <ac:picMk id="6" creationId="{E46BA587-306E-1D2F-CDBC-312E1B0A4AC7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8:08.410" v="947" actId="208"/>
        <pc:sldMkLst>
          <pc:docMk/>
          <pc:sldMk cId="2046508823" sldId="1930"/>
        </pc:sldMkLst>
        <pc:spChg chg="mod">
          <ac:chgData name="Yoel Kortick" userId="167978f5-7f40-4909-85d5-d4149554ad4e" providerId="ADAL" clId="{7918B57F-01BC-4D7B-A98B-03D1EE0E111A}" dt="2023-04-07T14:08:29.795" v="942" actId="20577"/>
          <ac:spMkLst>
            <pc:docMk/>
            <pc:sldMk cId="2046508823" sldId="193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18:05.809" v="946" actId="1076"/>
          <ac:spMkLst>
            <pc:docMk/>
            <pc:sldMk cId="2046508823" sldId="193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7:59.159" v="943" actId="478"/>
          <ac:picMkLst>
            <pc:docMk/>
            <pc:sldMk cId="2046508823" sldId="1930"/>
            <ac:picMk id="4" creationId="{F3654859-36E7-4F66-B67C-E67B22739633}"/>
          </ac:picMkLst>
        </pc:picChg>
        <pc:picChg chg="add mod ord">
          <ac:chgData name="Yoel Kortick" userId="167978f5-7f40-4909-85d5-d4149554ad4e" providerId="ADAL" clId="{7918B57F-01BC-4D7B-A98B-03D1EE0E111A}" dt="2023-04-07T14:18:08.410" v="947" actId="208"/>
          <ac:picMkLst>
            <pc:docMk/>
            <pc:sldMk cId="2046508823" sldId="1930"/>
            <ac:picMk id="7" creationId="{4F1F3566-32CD-C02F-1D4D-F63ECB17A30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9:41.727" v="954" actId="208"/>
        <pc:sldMkLst>
          <pc:docMk/>
          <pc:sldMk cId="2412668389" sldId="1931"/>
        </pc:sldMkLst>
        <pc:spChg chg="mod">
          <ac:chgData name="Yoel Kortick" userId="167978f5-7f40-4909-85d5-d4149554ad4e" providerId="ADAL" clId="{7918B57F-01BC-4D7B-A98B-03D1EE0E111A}" dt="2023-04-07T14:18:59.666" v="952" actId="1036"/>
          <ac:spMkLst>
            <pc:docMk/>
            <pc:sldMk cId="2412668389" sldId="1931"/>
            <ac:spMk id="6" creationId="{3399B6CC-188F-4E7A-A258-130A53533CE8}"/>
          </ac:spMkLst>
        </pc:spChg>
        <pc:spChg chg="mod">
          <ac:chgData name="Yoel Kortick" userId="167978f5-7f40-4909-85d5-d4149554ad4e" providerId="ADAL" clId="{7918B57F-01BC-4D7B-A98B-03D1EE0E111A}" dt="2023-04-07T14:19:39.359" v="953" actId="14100"/>
          <ac:spMkLst>
            <pc:docMk/>
            <pc:sldMk cId="2412668389" sldId="1931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8:45.757" v="948" actId="478"/>
          <ac:picMkLst>
            <pc:docMk/>
            <pc:sldMk cId="2412668389" sldId="1931"/>
            <ac:picMk id="3" creationId="{D7A56B0B-FCD1-4650-99CA-6DE43EC0F93A}"/>
          </ac:picMkLst>
        </pc:picChg>
        <pc:picChg chg="add mod ord">
          <ac:chgData name="Yoel Kortick" userId="167978f5-7f40-4909-85d5-d4149554ad4e" providerId="ADAL" clId="{7918B57F-01BC-4D7B-A98B-03D1EE0E111A}" dt="2023-04-07T14:19:41.727" v="954" actId="208"/>
          <ac:picMkLst>
            <pc:docMk/>
            <pc:sldMk cId="2412668389" sldId="1931"/>
            <ac:picMk id="7" creationId="{E06D8E72-98A9-1E6C-A7F2-BBFD8D7F89A5}"/>
          </ac:picMkLst>
        </pc:picChg>
        <pc:cxnChg chg="mod">
          <ac:chgData name="Yoel Kortick" userId="167978f5-7f40-4909-85d5-d4149554ad4e" providerId="ADAL" clId="{7918B57F-01BC-4D7B-A98B-03D1EE0E111A}" dt="2023-04-07T14:18:59.666" v="952" actId="1036"/>
          <ac:cxnSpMkLst>
            <pc:docMk/>
            <pc:sldMk cId="2412668389" sldId="1931"/>
            <ac:cxnSpMk id="8" creationId="{ECD2C010-8547-4D28-87E1-2927B9F60D98}"/>
          </ac:cxnSpMkLst>
        </pc:cxnChg>
      </pc:sldChg>
      <pc:sldChg chg="del">
        <pc:chgData name="Yoel Kortick" userId="167978f5-7f40-4909-85d5-d4149554ad4e" providerId="ADAL" clId="{7918B57F-01BC-4D7B-A98B-03D1EE0E111A}" dt="2023-04-07T12:41:36.356" v="23" actId="47"/>
        <pc:sldMkLst>
          <pc:docMk/>
          <pc:sldMk cId="4124653495" sldId="1932"/>
        </pc:sldMkLst>
      </pc:sldChg>
      <pc:sldChg chg="addSp delSp modSp mod">
        <pc:chgData name="Yoel Kortick" userId="167978f5-7f40-4909-85d5-d4149554ad4e" providerId="ADAL" clId="{7918B57F-01BC-4D7B-A98B-03D1EE0E111A}" dt="2023-04-07T14:28:49.259" v="986" actId="208"/>
        <pc:sldMkLst>
          <pc:docMk/>
          <pc:sldMk cId="3252672995" sldId="1935"/>
        </pc:sldMkLst>
        <pc:spChg chg="add del mod">
          <ac:chgData name="Yoel Kortick" userId="167978f5-7f40-4909-85d5-d4149554ad4e" providerId="ADAL" clId="{7918B57F-01BC-4D7B-A98B-03D1EE0E111A}" dt="2023-04-07T14:26:07.934" v="958" actId="478"/>
          <ac:spMkLst>
            <pc:docMk/>
            <pc:sldMk cId="3252672995" sldId="1935"/>
            <ac:spMk id="6" creationId="{0391CAC2-882A-4973-2C10-116D8A483888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8" creationId="{7EE2D3E7-A389-441B-A554-7AC13A813AD3}"/>
          </ac:spMkLst>
        </pc:spChg>
        <pc:spChg chg="add mod">
          <ac:chgData name="Yoel Kortick" userId="167978f5-7f40-4909-85d5-d4149554ad4e" providerId="ADAL" clId="{7918B57F-01BC-4D7B-A98B-03D1EE0E111A}" dt="2023-04-07T14:26:16.804" v="973" actId="20577"/>
          <ac:spMkLst>
            <pc:docMk/>
            <pc:sldMk cId="3252672995" sldId="1935"/>
            <ac:spMk id="9" creationId="{84C41F8F-9059-8BBE-8C35-34D717461964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1" creationId="{3F9D9916-524E-4EEA-8CDA-5B26E60A72BD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3" creationId="{B1721D8C-0AFC-5C72-8D3E-476615758CC9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8" creationId="{1C6E2115-33B8-9BF2-AC13-5CE16F7C1C62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9" creationId="{7B173179-DFC7-4A2A-A1FA-5CAA102668C2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2" creationId="{1E33E835-2012-D446-388F-23EE1F88D1B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3" creationId="{B66A0C1F-2D11-E621-2D32-0F373A3B9B64}"/>
          </ac:spMkLst>
        </pc:spChg>
        <pc:picChg chg="del">
          <ac:chgData name="Yoel Kortick" userId="167978f5-7f40-4909-85d5-d4149554ad4e" providerId="ADAL" clId="{7918B57F-01BC-4D7B-A98B-03D1EE0E111A}" dt="2023-04-07T14:26:04.239" v="957" actId="478"/>
          <ac:picMkLst>
            <pc:docMk/>
            <pc:sldMk cId="3252672995" sldId="1935"/>
            <ac:picMk id="3" creationId="{32357611-98A4-4126-BDBF-6C61779E3B54}"/>
          </ac:picMkLst>
        </pc:picChg>
        <pc:picChg chg="add del mod">
          <ac:chgData name="Yoel Kortick" userId="167978f5-7f40-4909-85d5-d4149554ad4e" providerId="ADAL" clId="{7918B57F-01BC-4D7B-A98B-03D1EE0E111A}" dt="2023-04-07T14:28:26.384" v="974" actId="478"/>
          <ac:picMkLst>
            <pc:docMk/>
            <pc:sldMk cId="3252672995" sldId="1935"/>
            <ac:picMk id="7" creationId="{A4FCD290-F0F8-0A79-D86F-30B97D0E30C0}"/>
          </ac:picMkLst>
        </pc:picChg>
        <pc:picChg chg="add mod ord">
          <ac:chgData name="Yoel Kortick" userId="167978f5-7f40-4909-85d5-d4149554ad4e" providerId="ADAL" clId="{7918B57F-01BC-4D7B-A98B-03D1EE0E111A}" dt="2023-04-07T14:28:49.259" v="986" actId="208"/>
          <ac:picMkLst>
            <pc:docMk/>
            <pc:sldMk cId="3252672995" sldId="1935"/>
            <ac:picMk id="26" creationId="{FE7AB471-B626-EF1A-4587-AE10FB34FA11}"/>
          </ac:picMkLst>
        </pc:pic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0" creationId="{17D76DD4-76ED-44EE-863C-3542B144B947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2" creationId="{65FB7CA6-C3D9-452F-A987-3A14055FC7B2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5" creationId="{D48E10A6-9545-4A96-96FF-22C218A61588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16" creationId="{BE89251C-83E5-6CB7-4766-1160533798E1}"/>
          </ac:cxnSpMkLst>
        </pc:cxnChg>
        <pc:cxnChg chg="del mod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0" creationId="{3C4E162D-9764-508E-3A93-2357F9EEB2A6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1" creationId="{2A85D956-0601-C44E-A946-F364A5E5C26C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4" creationId="{572C6056-6E27-CBE9-314C-E46421E1209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29:42.950" v="992" actId="208"/>
        <pc:sldMkLst>
          <pc:docMk/>
          <pc:sldMk cId="1932576021" sldId="1936"/>
        </pc:sldMkLst>
        <pc:picChg chg="del">
          <ac:chgData name="Yoel Kortick" userId="167978f5-7f40-4909-85d5-d4149554ad4e" providerId="ADAL" clId="{7918B57F-01BC-4D7B-A98B-03D1EE0E111A}" dt="2023-04-07T14:29:38.807" v="987" actId="478"/>
          <ac:picMkLst>
            <pc:docMk/>
            <pc:sldMk cId="1932576021" sldId="1936"/>
            <ac:picMk id="4" creationId="{5999A3CE-54E5-4C00-BD8A-FBDE80BC92B0}"/>
          </ac:picMkLst>
        </pc:picChg>
        <pc:picChg chg="add mod">
          <ac:chgData name="Yoel Kortick" userId="167978f5-7f40-4909-85d5-d4149554ad4e" providerId="ADAL" clId="{7918B57F-01BC-4D7B-A98B-03D1EE0E111A}" dt="2023-04-07T14:29:42.950" v="992" actId="208"/>
          <ac:picMkLst>
            <pc:docMk/>
            <pc:sldMk cId="1932576021" sldId="1936"/>
            <ac:picMk id="6" creationId="{14C15511-40D3-3E82-0FF0-1BC74C5530F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3:08.963" v="998" actId="208"/>
        <pc:sldMkLst>
          <pc:docMk/>
          <pc:sldMk cId="635195899" sldId="1937"/>
        </pc:sldMkLst>
        <pc:spChg chg="mod">
          <ac:chgData name="Yoel Kortick" userId="167978f5-7f40-4909-85d5-d4149554ad4e" providerId="ADAL" clId="{7918B57F-01BC-4D7B-A98B-03D1EE0E111A}" dt="2023-04-07T14:30:11.092" v="993" actId="6549"/>
          <ac:spMkLst>
            <pc:docMk/>
            <pc:sldMk cId="635195899" sldId="1937"/>
            <ac:spMk id="10" creationId="{541AC6E8-6E23-4B7F-B8A5-BE1E7DB5F400}"/>
          </ac:spMkLst>
        </pc:spChg>
        <pc:picChg chg="del">
          <ac:chgData name="Yoel Kortick" userId="167978f5-7f40-4909-85d5-d4149554ad4e" providerId="ADAL" clId="{7918B57F-01BC-4D7B-A98B-03D1EE0E111A}" dt="2023-04-07T14:30:14.547" v="994" actId="478"/>
          <ac:picMkLst>
            <pc:docMk/>
            <pc:sldMk cId="635195899" sldId="1937"/>
            <ac:picMk id="3" creationId="{0AB47FCA-6405-4DC5-AD18-54C20E7A3716}"/>
          </ac:picMkLst>
        </pc:picChg>
        <pc:picChg chg="add mod ord">
          <ac:chgData name="Yoel Kortick" userId="167978f5-7f40-4909-85d5-d4149554ad4e" providerId="ADAL" clId="{7918B57F-01BC-4D7B-A98B-03D1EE0E111A}" dt="2023-04-07T14:33:08.963" v="998" actId="208"/>
          <ac:picMkLst>
            <pc:docMk/>
            <pc:sldMk cId="635195899" sldId="1937"/>
            <ac:picMk id="6" creationId="{26E47EB7-DE2E-1BCE-F0A0-883CDA1893D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8:42.969" v="1013" actId="14100"/>
        <pc:sldMkLst>
          <pc:docMk/>
          <pc:sldMk cId="1642687890" sldId="1938"/>
        </pc:sldMkLst>
        <pc:spChg chg="mod">
          <ac:chgData name="Yoel Kortick" userId="167978f5-7f40-4909-85d5-d4149554ad4e" providerId="ADAL" clId="{7918B57F-01BC-4D7B-A98B-03D1EE0E111A}" dt="2023-04-07T14:38:42.969" v="1013" actId="14100"/>
          <ac:spMkLst>
            <pc:docMk/>
            <pc:sldMk cId="1642687890" sldId="193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38:35.217" v="1011" actId="14100"/>
          <ac:spMkLst>
            <pc:docMk/>
            <pc:sldMk cId="1642687890" sldId="1938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4:38:14.111" v="1003" actId="404"/>
          <ac:spMkLst>
            <pc:docMk/>
            <pc:sldMk cId="1642687890" sldId="1938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38:04.560" v="999" actId="478"/>
          <ac:picMkLst>
            <pc:docMk/>
            <pc:sldMk cId="1642687890" sldId="1938"/>
            <ac:picMk id="3" creationId="{9D1C7A13-9785-4EAA-B759-44708A630167}"/>
          </ac:picMkLst>
        </pc:picChg>
        <pc:picChg chg="add mod ord">
          <ac:chgData name="Yoel Kortick" userId="167978f5-7f40-4909-85d5-d4149554ad4e" providerId="ADAL" clId="{7918B57F-01BC-4D7B-A98B-03D1EE0E111A}" dt="2023-04-07T14:38:29.028" v="1009" actId="167"/>
          <ac:picMkLst>
            <pc:docMk/>
            <pc:sldMk cId="1642687890" sldId="1938"/>
            <ac:picMk id="8" creationId="{E632758A-488E-39FB-DA75-5B8D982D30B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1:45.622" v="1027" actId="208"/>
        <pc:sldMkLst>
          <pc:docMk/>
          <pc:sldMk cId="1530622246" sldId="1939"/>
        </pc:sldMkLst>
        <pc:spChg chg="mod">
          <ac:chgData name="Yoel Kortick" userId="167978f5-7f40-4909-85d5-d4149554ad4e" providerId="ADAL" clId="{7918B57F-01BC-4D7B-A98B-03D1EE0E111A}" dt="2023-04-07T14:41:43.427" v="1026" actId="1076"/>
          <ac:spMkLst>
            <pc:docMk/>
            <pc:sldMk cId="1530622246" sldId="1939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1:39.118" v="1025" actId="1076"/>
          <ac:spMkLst>
            <pc:docMk/>
            <pc:sldMk cId="1530622246" sldId="1939"/>
            <ac:spMk id="13" creationId="{E0808655-5865-44E1-A9AE-C1F6F0A1F7FD}"/>
          </ac:spMkLst>
        </pc:spChg>
        <pc:spChg chg="mod">
          <ac:chgData name="Yoel Kortick" userId="167978f5-7f40-4909-85d5-d4149554ad4e" providerId="ADAL" clId="{7918B57F-01BC-4D7B-A98B-03D1EE0E111A}" dt="2023-04-07T14:41:31.537" v="1023" actId="1076"/>
          <ac:spMkLst>
            <pc:docMk/>
            <pc:sldMk cId="1530622246" sldId="1939"/>
            <ac:spMk id="14" creationId="{623E880F-3606-4036-8111-A9C45A72C251}"/>
          </ac:spMkLst>
        </pc:spChg>
        <pc:picChg chg="del">
          <ac:chgData name="Yoel Kortick" userId="167978f5-7f40-4909-85d5-d4149554ad4e" providerId="ADAL" clId="{7918B57F-01BC-4D7B-A98B-03D1EE0E111A}" dt="2023-04-07T14:41:20.500" v="1014" actId="478"/>
          <ac:picMkLst>
            <pc:docMk/>
            <pc:sldMk cId="1530622246" sldId="1939"/>
            <ac:picMk id="3" creationId="{BAF8DB90-6015-4DBD-AD9F-28CCAE73B31E}"/>
          </ac:picMkLst>
        </pc:picChg>
        <pc:picChg chg="add mod ord">
          <ac:chgData name="Yoel Kortick" userId="167978f5-7f40-4909-85d5-d4149554ad4e" providerId="ADAL" clId="{7918B57F-01BC-4D7B-A98B-03D1EE0E111A}" dt="2023-04-07T14:41:45.622" v="1027" actId="208"/>
          <ac:picMkLst>
            <pc:docMk/>
            <pc:sldMk cId="1530622246" sldId="1939"/>
            <ac:picMk id="8" creationId="{F7931494-23D9-B44C-3F78-58AAA4D02EB2}"/>
          </ac:picMkLst>
        </pc:picChg>
        <pc:cxnChg chg="mod">
          <ac:chgData name="Yoel Kortick" userId="167978f5-7f40-4909-85d5-d4149554ad4e" providerId="ADAL" clId="{7918B57F-01BC-4D7B-A98B-03D1EE0E111A}" dt="2023-04-07T14:41:36.056" v="1024" actId="14100"/>
          <ac:cxnSpMkLst>
            <pc:docMk/>
            <pc:sldMk cId="1530622246" sldId="1939"/>
            <ac:cxnSpMk id="9" creationId="{32A06EEA-CE10-41CB-9F51-FB1607F2B2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3:26.769" v="1043"/>
        <pc:sldMkLst>
          <pc:docMk/>
          <pc:sldMk cId="3714617613" sldId="1940"/>
        </pc:sldMkLst>
        <pc:spChg chg="mod">
          <ac:chgData name="Yoel Kortick" userId="167978f5-7f40-4909-85d5-d4149554ad4e" providerId="ADAL" clId="{7918B57F-01BC-4D7B-A98B-03D1EE0E111A}" dt="2023-04-07T14:43:26.769" v="1043"/>
          <ac:spMkLst>
            <pc:docMk/>
            <pc:sldMk cId="3714617613" sldId="194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3:17.377" v="1042" actId="1076"/>
          <ac:spMkLst>
            <pc:docMk/>
            <pc:sldMk cId="3714617613" sldId="194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3:06.048" v="1035" actId="478"/>
          <ac:picMkLst>
            <pc:docMk/>
            <pc:sldMk cId="3714617613" sldId="1940"/>
            <ac:picMk id="4" creationId="{7BE4D53E-18E8-46B4-BD3A-D39A6868B68E}"/>
          </ac:picMkLst>
        </pc:picChg>
        <pc:picChg chg="add mod ord">
          <ac:chgData name="Yoel Kortick" userId="167978f5-7f40-4909-85d5-d4149554ad4e" providerId="ADAL" clId="{7918B57F-01BC-4D7B-A98B-03D1EE0E111A}" dt="2023-04-07T14:43:12.987" v="1041" actId="1035"/>
          <ac:picMkLst>
            <pc:docMk/>
            <pc:sldMk cId="3714617613" sldId="1940"/>
            <ac:picMk id="7" creationId="{98909020-AB22-06C1-E497-1569808EC250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9:00.318" v="1105" actId="20577"/>
        <pc:sldMkLst>
          <pc:docMk/>
          <pc:sldMk cId="1799320644" sldId="1941"/>
        </pc:sldMkLst>
        <pc:spChg chg="add del mod">
          <ac:chgData name="Yoel Kortick" userId="167978f5-7f40-4909-85d5-d4149554ad4e" providerId="ADAL" clId="{7918B57F-01BC-4D7B-A98B-03D1EE0E111A}" dt="2023-04-07T14:48:47.275" v="1087" actId="478"/>
          <ac:spMkLst>
            <pc:docMk/>
            <pc:sldMk cId="1799320644" sldId="1941"/>
            <ac:spMk id="8" creationId="{ED2FEEE2-F18C-6EB3-AC41-2136B00D30EF}"/>
          </ac:spMkLst>
        </pc:spChg>
        <pc:spChg chg="add mod">
          <ac:chgData name="Yoel Kortick" userId="167978f5-7f40-4909-85d5-d4149554ad4e" providerId="ADAL" clId="{7918B57F-01BC-4D7B-A98B-03D1EE0E111A}" dt="2023-04-07T14:49:00.318" v="1105" actId="20577"/>
          <ac:spMkLst>
            <pc:docMk/>
            <pc:sldMk cId="1799320644" sldId="1941"/>
            <ac:spMk id="9" creationId="{9CF11455-E3A3-843C-2CC9-578E1938911D}"/>
          </ac:spMkLst>
        </pc:spChg>
        <pc:spChg chg="del">
          <ac:chgData name="Yoel Kortick" userId="167978f5-7f40-4909-85d5-d4149554ad4e" providerId="ADAL" clId="{7918B57F-01BC-4D7B-A98B-03D1EE0E111A}" dt="2023-04-07T14:48:49.791" v="1088" actId="478"/>
          <ac:spMkLst>
            <pc:docMk/>
            <pc:sldMk cId="1799320644" sldId="1941"/>
            <ac:spMk id="10" creationId="{0E476216-66C4-40E7-B408-4D5240921530}"/>
          </ac:spMkLst>
        </pc:spChg>
        <pc:spChg chg="del">
          <ac:chgData name="Yoel Kortick" userId="167978f5-7f40-4909-85d5-d4149554ad4e" providerId="ADAL" clId="{7918B57F-01BC-4D7B-A98B-03D1EE0E111A}" dt="2023-04-07T14:48:43.764" v="1086" actId="478"/>
          <ac:spMkLst>
            <pc:docMk/>
            <pc:sldMk cId="1799320644" sldId="1941"/>
            <ac:spMk id="11" creationId="{3F9D9916-524E-4EEA-8CDA-5B26E60A72BD}"/>
          </ac:spMkLst>
        </pc:spChg>
        <pc:picChg chg="add mod">
          <ac:chgData name="Yoel Kortick" userId="167978f5-7f40-4909-85d5-d4149554ad4e" providerId="ADAL" clId="{7918B57F-01BC-4D7B-A98B-03D1EE0E111A}" dt="2023-04-07T14:48:33.135" v="1083" actId="1076"/>
          <ac:picMkLst>
            <pc:docMk/>
            <pc:sldMk cId="1799320644" sldId="1941"/>
            <ac:picMk id="4" creationId="{08A2E906-DAB3-C27D-16D0-2491487F005D}"/>
          </ac:picMkLst>
        </pc:picChg>
        <pc:picChg chg="del">
          <ac:chgData name="Yoel Kortick" userId="167978f5-7f40-4909-85d5-d4149554ad4e" providerId="ADAL" clId="{7918B57F-01BC-4D7B-A98B-03D1EE0E111A}" dt="2023-04-07T14:48:06.779" v="1081" actId="478"/>
          <ac:picMkLst>
            <pc:docMk/>
            <pc:sldMk cId="1799320644" sldId="1941"/>
            <ac:picMk id="7" creationId="{C3165297-FD18-4CF0-BF62-9EB3C1D8D6E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2:58:28.668" v="82" actId="208"/>
        <pc:sldMkLst>
          <pc:docMk/>
          <pc:sldMk cId="716149102" sldId="1945"/>
        </pc:sldMkLst>
        <pc:spChg chg="mod">
          <ac:chgData name="Yoel Kortick" userId="167978f5-7f40-4909-85d5-d4149554ad4e" providerId="ADAL" clId="{7918B57F-01BC-4D7B-A98B-03D1EE0E111A}" dt="2023-04-07T12:49:46.887" v="71" actId="255"/>
          <ac:spMkLst>
            <pc:docMk/>
            <pc:sldMk cId="716149102" sldId="1945"/>
            <ac:spMk id="6" creationId="{A71215A1-7835-4033-9657-BEA33A271663}"/>
          </ac:spMkLst>
        </pc:spChg>
        <pc:picChg chg="del">
          <ac:chgData name="Yoel Kortick" userId="167978f5-7f40-4909-85d5-d4149554ad4e" providerId="ADAL" clId="{7918B57F-01BC-4D7B-A98B-03D1EE0E111A}" dt="2023-04-07T12:56:53.138" v="72" actId="478"/>
          <ac:picMkLst>
            <pc:docMk/>
            <pc:sldMk cId="716149102" sldId="1945"/>
            <ac:picMk id="3" creationId="{CA6BA712-64A7-416F-B4F4-D520327A73A0}"/>
          </ac:picMkLst>
        </pc:picChg>
        <pc:picChg chg="add del">
          <ac:chgData name="Yoel Kortick" userId="167978f5-7f40-4909-85d5-d4149554ad4e" providerId="ADAL" clId="{7918B57F-01BC-4D7B-A98B-03D1EE0E111A}" dt="2023-04-07T12:58:20.481" v="74" actId="478"/>
          <ac:picMkLst>
            <pc:docMk/>
            <pc:sldMk cId="716149102" sldId="1945"/>
            <ac:picMk id="7" creationId="{D6C2DFBF-8075-E24F-7E76-8E56A9124C33}"/>
          </ac:picMkLst>
        </pc:picChg>
        <pc:picChg chg="add mod">
          <ac:chgData name="Yoel Kortick" userId="167978f5-7f40-4909-85d5-d4149554ad4e" providerId="ADAL" clId="{7918B57F-01BC-4D7B-A98B-03D1EE0E111A}" dt="2023-04-07T12:58:28.668" v="82" actId="208"/>
          <ac:picMkLst>
            <pc:docMk/>
            <pc:sldMk cId="716149102" sldId="1945"/>
            <ac:picMk id="9" creationId="{B279C5E0-F705-4089-6495-1F6DAE1417F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25:11.719" v="956"/>
        <pc:sldMkLst>
          <pc:docMk/>
          <pc:sldMk cId="2051640329" sldId="1946"/>
        </pc:sldMkLst>
        <pc:spChg chg="del">
          <ac:chgData name="Yoel Kortick" userId="167978f5-7f40-4909-85d5-d4149554ad4e" providerId="ADAL" clId="{7918B57F-01BC-4D7B-A98B-03D1EE0E111A}" dt="2023-04-07T14:25:10.906" v="955" actId="478"/>
          <ac:spMkLst>
            <pc:docMk/>
            <pc:sldMk cId="2051640329" sldId="1946"/>
            <ac:spMk id="4" creationId="{671FF37F-7EDC-40DD-B986-5F2F576D84AB}"/>
          </ac:spMkLst>
        </pc:spChg>
        <pc:spChg chg="add mod">
          <ac:chgData name="Yoel Kortick" userId="167978f5-7f40-4909-85d5-d4149554ad4e" providerId="ADAL" clId="{7918B57F-01BC-4D7B-A98B-03D1EE0E111A}" dt="2023-04-07T14:25:11.719" v="956"/>
          <ac:spMkLst>
            <pc:docMk/>
            <pc:sldMk cId="2051640329" sldId="1946"/>
            <ac:spMk id="8" creationId="{EF0F183E-B2E9-48FF-7DFB-FF725BE22ACD}"/>
          </ac:spMkLst>
        </pc:spChg>
        <pc:picChg chg="del">
          <ac:chgData name="Yoel Kortick" userId="167978f5-7f40-4909-85d5-d4149554ad4e" providerId="ADAL" clId="{7918B57F-01BC-4D7B-A98B-03D1EE0E111A}" dt="2023-04-07T14:25:10.906" v="955" actId="478"/>
          <ac:picMkLst>
            <pc:docMk/>
            <pc:sldMk cId="2051640329" sldId="1946"/>
            <ac:picMk id="3" creationId="{7D5C6284-E738-473E-AEB9-56C9355B95DF}"/>
          </ac:picMkLst>
        </pc:picChg>
        <pc:picChg chg="add mod">
          <ac:chgData name="Yoel Kortick" userId="167978f5-7f40-4909-85d5-d4149554ad4e" providerId="ADAL" clId="{7918B57F-01BC-4D7B-A98B-03D1EE0E111A}" dt="2023-04-07T14:25:11.719" v="956"/>
          <ac:picMkLst>
            <pc:docMk/>
            <pc:sldMk cId="2051640329" sldId="1946"/>
            <ac:picMk id="6" creationId="{E6D696BD-BCE0-928C-91E9-AB99B590F55D}"/>
          </ac:picMkLst>
        </pc:picChg>
        <pc:cxnChg chg="del">
          <ac:chgData name="Yoel Kortick" userId="167978f5-7f40-4909-85d5-d4149554ad4e" providerId="ADAL" clId="{7918B57F-01BC-4D7B-A98B-03D1EE0E111A}" dt="2023-04-07T14:25:10.906" v="955" actId="478"/>
          <ac:cxnSpMkLst>
            <pc:docMk/>
            <pc:sldMk cId="2051640329" sldId="1946"/>
            <ac:cxnSpMk id="7" creationId="{3336A360-1D3F-4EB1-9652-FAE1EFE706F4}"/>
          </ac:cxnSpMkLst>
        </pc:cxnChg>
        <pc:cxnChg chg="add mod">
          <ac:chgData name="Yoel Kortick" userId="167978f5-7f40-4909-85d5-d4149554ad4e" providerId="ADAL" clId="{7918B57F-01BC-4D7B-A98B-03D1EE0E111A}" dt="2023-04-07T14:25:11.719" v="956"/>
          <ac:cxnSpMkLst>
            <pc:docMk/>
            <pc:sldMk cId="2051640329" sldId="1946"/>
            <ac:cxnSpMk id="9" creationId="{D86CC3F6-9D2B-DB0E-6816-2960CB9DE6FD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2:24.796" v="1034" actId="208"/>
        <pc:sldMkLst>
          <pc:docMk/>
          <pc:sldMk cId="2470408575" sldId="1947"/>
        </pc:sldMkLst>
        <pc:spChg chg="mod">
          <ac:chgData name="Yoel Kortick" userId="167978f5-7f40-4909-85d5-d4149554ad4e" providerId="ADAL" clId="{7918B57F-01BC-4D7B-A98B-03D1EE0E111A}" dt="2023-04-07T14:42:19.111" v="1032" actId="1036"/>
          <ac:spMkLst>
            <pc:docMk/>
            <pc:sldMk cId="2470408575" sldId="194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2:10.871" v="1028" actId="478"/>
          <ac:picMkLst>
            <pc:docMk/>
            <pc:sldMk cId="2470408575" sldId="1947"/>
            <ac:picMk id="3" creationId="{D0F1BA8D-1C61-4697-9AFB-FFFBF765AB44}"/>
          </ac:picMkLst>
        </pc:picChg>
        <pc:picChg chg="add mod ord">
          <ac:chgData name="Yoel Kortick" userId="167978f5-7f40-4909-85d5-d4149554ad4e" providerId="ADAL" clId="{7918B57F-01BC-4D7B-A98B-03D1EE0E111A}" dt="2023-04-07T14:42:24.796" v="1034" actId="208"/>
          <ac:picMkLst>
            <pc:docMk/>
            <pc:sldMk cId="2470408575" sldId="1947"/>
            <ac:picMk id="6" creationId="{C5C0BF48-F4FB-113A-B038-1D18E03DFD69}"/>
          </ac:picMkLst>
        </pc:picChg>
        <pc:cxnChg chg="mod">
          <ac:chgData name="Yoel Kortick" userId="167978f5-7f40-4909-85d5-d4149554ad4e" providerId="ADAL" clId="{7918B57F-01BC-4D7B-A98B-03D1EE0E111A}" dt="2023-04-07T14:42:22.297" v="1033" actId="14100"/>
          <ac:cxnSpMkLst>
            <pc:docMk/>
            <pc:sldMk cId="2470408575" sldId="1947"/>
            <ac:cxnSpMk id="9" creationId="{123D9C01-A552-489A-B645-E20B75358E6E}"/>
          </ac:cxnSpMkLst>
        </pc:cxnChg>
      </pc:sldChg>
      <pc:sldChg chg="del">
        <pc:chgData name="Yoel Kortick" userId="167978f5-7f40-4909-85d5-d4149554ad4e" providerId="ADAL" clId="{7918B57F-01BC-4D7B-A98B-03D1EE0E111A}" dt="2023-04-07T14:49:14.897" v="1106" actId="47"/>
        <pc:sldMkLst>
          <pc:docMk/>
          <pc:sldMk cId="1077572965" sldId="1948"/>
        </pc:sldMkLst>
      </pc:sldChg>
      <pc:sldChg chg="delSp del mod">
        <pc:chgData name="Yoel Kortick" userId="167978f5-7f40-4909-85d5-d4149554ad4e" providerId="ADAL" clId="{7918B57F-01BC-4D7B-A98B-03D1EE0E111A}" dt="2023-04-07T14:51:19.876" v="1168" actId="47"/>
        <pc:sldMkLst>
          <pc:docMk/>
          <pc:sldMk cId="2148468028" sldId="1949"/>
        </pc:sldMkLst>
        <pc:picChg chg="del">
          <ac:chgData name="Yoel Kortick" userId="167978f5-7f40-4909-85d5-d4149554ad4e" providerId="ADAL" clId="{7918B57F-01BC-4D7B-A98B-03D1EE0E111A}" dt="2023-04-07T14:49:31.125" v="1107" actId="478"/>
          <ac:picMkLst>
            <pc:docMk/>
            <pc:sldMk cId="2148468028" sldId="1949"/>
            <ac:picMk id="3" creationId="{98B6749F-CD46-4A9E-B467-0EA643F6A7FF}"/>
          </ac:picMkLst>
        </pc:picChg>
      </pc:sldChg>
      <pc:sldChg chg="del">
        <pc:chgData name="Yoel Kortick" userId="167978f5-7f40-4909-85d5-d4149554ad4e" providerId="ADAL" clId="{7918B57F-01BC-4D7B-A98B-03D1EE0E111A}" dt="2023-04-07T12:40:49.123" v="15" actId="47"/>
        <pc:sldMkLst>
          <pc:docMk/>
          <pc:sldMk cId="432156743" sldId="195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24489626" sldId="195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091663612" sldId="1953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652805653" sldId="195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210957779" sldId="1955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883649460" sldId="1956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989379111" sldId="1957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087373" sldId="195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698588786" sldId="195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53242687" sldId="1960"/>
        </pc:sldMkLst>
      </pc:sldChg>
      <pc:sldChg chg="modSp add mod">
        <pc:chgData name="Yoel Kortick" userId="167978f5-7f40-4909-85d5-d4149554ad4e" providerId="ADAL" clId="{7918B57F-01BC-4D7B-A98B-03D1EE0E111A}" dt="2023-04-07T12:40:22.496" v="10"/>
        <pc:sldMkLst>
          <pc:docMk/>
          <pc:sldMk cId="521677731" sldId="1962"/>
        </pc:sldMkLst>
        <pc:spChg chg="mod">
          <ac:chgData name="Yoel Kortick" userId="167978f5-7f40-4909-85d5-d4149554ad4e" providerId="ADAL" clId="{7918B57F-01BC-4D7B-A98B-03D1EE0E111A}" dt="2023-04-07T12:40:22.496" v="10"/>
          <ac:spMkLst>
            <pc:docMk/>
            <pc:sldMk cId="521677731" sldId="1962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0:46.316" v="14" actId="14100"/>
        <pc:sldMkLst>
          <pc:docMk/>
          <pc:sldMk cId="3447500176" sldId="1963"/>
        </pc:sldMkLst>
        <pc:spChg chg="mod">
          <ac:chgData name="Yoel Kortick" userId="167978f5-7f40-4909-85d5-d4149554ad4e" providerId="ADAL" clId="{7918B57F-01BC-4D7B-A98B-03D1EE0E111A}" dt="2023-04-07T12:40:46.316" v="14" actId="14100"/>
          <ac:spMkLst>
            <pc:docMk/>
            <pc:sldMk cId="3447500176" sldId="1963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02.808" v="17"/>
        <pc:sldMkLst>
          <pc:docMk/>
          <pc:sldMk cId="1573444694" sldId="1964"/>
        </pc:sldMkLst>
        <pc:spChg chg="mod">
          <ac:chgData name="Yoel Kortick" userId="167978f5-7f40-4909-85d5-d4149554ad4e" providerId="ADAL" clId="{7918B57F-01BC-4D7B-A98B-03D1EE0E111A}" dt="2023-04-07T12:41:02.808" v="17"/>
          <ac:spMkLst>
            <pc:docMk/>
            <pc:sldMk cId="1573444694" sldId="1964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32.438" v="22" actId="20577"/>
        <pc:sldMkLst>
          <pc:docMk/>
          <pc:sldMk cId="2219671873" sldId="1965"/>
        </pc:sldMkLst>
        <pc:spChg chg="mod">
          <ac:chgData name="Yoel Kortick" userId="167978f5-7f40-4909-85d5-d4149554ad4e" providerId="ADAL" clId="{7918B57F-01BC-4D7B-A98B-03D1EE0E111A}" dt="2023-04-07T12:41:32.438" v="22" actId="20577"/>
          <ac:spMkLst>
            <pc:docMk/>
            <pc:sldMk cId="2219671873" sldId="1965"/>
            <ac:spMk id="5" creationId="{E1E93DDD-29AC-4C7E-877D-B56AA55FB712}"/>
          </ac:spMkLst>
        </pc:spChg>
      </pc:sldChg>
      <pc:sldChg chg="addSp delSp modSp add mod">
        <pc:chgData name="Yoel Kortick" userId="167978f5-7f40-4909-85d5-d4149554ad4e" providerId="ADAL" clId="{7918B57F-01BC-4D7B-A98B-03D1EE0E111A}" dt="2023-04-07T13:10:42.488" v="185" actId="208"/>
        <pc:sldMkLst>
          <pc:docMk/>
          <pc:sldMk cId="1088421565" sldId="1966"/>
        </pc:sldMkLst>
        <pc:picChg chg="del">
          <ac:chgData name="Yoel Kortick" userId="167978f5-7f40-4909-85d5-d4149554ad4e" providerId="ADAL" clId="{7918B57F-01BC-4D7B-A98B-03D1EE0E111A}" dt="2023-04-07T13:10:29.893" v="164" actId="478"/>
          <ac:picMkLst>
            <pc:docMk/>
            <pc:sldMk cId="1088421565" sldId="1966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10:42.488" v="185" actId="208"/>
          <ac:picMkLst>
            <pc:docMk/>
            <pc:sldMk cId="1088421565" sldId="1966"/>
            <ac:picMk id="5" creationId="{994592F2-65D5-2D85-68DB-ABE7786A9BD5}"/>
          </ac:picMkLst>
        </pc:picChg>
      </pc:sldChg>
      <pc:sldChg chg="addSp delSp modSp add mod">
        <pc:chgData name="Yoel Kortick" userId="167978f5-7f40-4909-85d5-d4149554ad4e" providerId="ADAL" clId="{7918B57F-01BC-4D7B-A98B-03D1EE0E111A}" dt="2023-04-07T13:48:52.662" v="820" actId="6549"/>
        <pc:sldMkLst>
          <pc:docMk/>
          <pc:sldMk cId="1375730057" sldId="1967"/>
        </pc:sldMkLst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6" creationId="{BA2AAD19-26E2-CC36-4819-6F9F4431E8E8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8" creationId="{AA6B828F-0CB3-4F2C-912B-6A227D674C30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9" creationId="{B4EA16EF-6236-F593-2690-663884B50DCC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0" creationId="{541AC6E8-6E23-4B7F-B8A5-BE1E7DB5F400}"/>
          </ac:spMkLst>
        </pc:spChg>
        <pc:spChg chg="mod">
          <ac:chgData name="Yoel Kortick" userId="167978f5-7f40-4909-85d5-d4149554ad4e" providerId="ADAL" clId="{7918B57F-01BC-4D7B-A98B-03D1EE0E111A}" dt="2023-04-07T13:47:57.760" v="767" actId="6549"/>
          <ac:spMkLst>
            <pc:docMk/>
            <pc:sldMk cId="1375730057" sldId="1967"/>
            <ac:spMk id="11" creationId="{C3D89C44-930E-331A-DBB2-DBAB0FEEED59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2" creationId="{90B7EED0-CB11-81CF-1CC8-02E356E47E10}"/>
          </ac:spMkLst>
        </pc:spChg>
        <pc:spChg chg="add mod">
          <ac:chgData name="Yoel Kortick" userId="167978f5-7f40-4909-85d5-d4149554ad4e" providerId="ADAL" clId="{7918B57F-01BC-4D7B-A98B-03D1EE0E111A}" dt="2023-04-07T13:48:41.086" v="785" actId="207"/>
          <ac:spMkLst>
            <pc:docMk/>
            <pc:sldMk cId="1375730057" sldId="1967"/>
            <ac:spMk id="13" creationId="{668351E0-1AEE-4875-B600-3AF1D6D7A914}"/>
          </ac:spMkLst>
        </pc:spChg>
        <pc:spChg chg="add mod">
          <ac:chgData name="Yoel Kortick" userId="167978f5-7f40-4909-85d5-d4149554ad4e" providerId="ADAL" clId="{7918B57F-01BC-4D7B-A98B-03D1EE0E111A}" dt="2023-04-07T13:48:52.662" v="820" actId="6549"/>
          <ac:spMkLst>
            <pc:docMk/>
            <pc:sldMk cId="1375730057" sldId="1967"/>
            <ac:spMk id="15" creationId="{B9CAB886-F933-94F1-DBEB-BB5B5C7D387F}"/>
          </ac:spMkLst>
        </pc:spChg>
        <pc:picChg chg="del">
          <ac:chgData name="Yoel Kortick" userId="167978f5-7f40-4909-85d5-d4149554ad4e" providerId="ADAL" clId="{7918B57F-01BC-4D7B-A98B-03D1EE0E111A}" dt="2023-04-07T13:47:46.655" v="730" actId="478"/>
          <ac:picMkLst>
            <pc:docMk/>
            <pc:sldMk cId="1375730057" sldId="1967"/>
            <ac:picMk id="4" creationId="{D39F4C70-B2D6-79AC-41EA-544A2680C093}"/>
          </ac:picMkLst>
        </pc:picChg>
        <pc:picChg chg="add mod ord">
          <ac:chgData name="Yoel Kortick" userId="167978f5-7f40-4909-85d5-d4149554ad4e" providerId="ADAL" clId="{7918B57F-01BC-4D7B-A98B-03D1EE0E111A}" dt="2023-04-07T13:48:23.487" v="775" actId="208"/>
          <ac:picMkLst>
            <pc:docMk/>
            <pc:sldMk cId="1375730057" sldId="1967"/>
            <ac:picMk id="7" creationId="{556B800E-E1C6-06FC-C606-358D2FCD1F75}"/>
          </ac:picMkLst>
        </pc:picChg>
        <pc:cxnChg chg="del">
          <ac:chgData name="Yoel Kortick" userId="167978f5-7f40-4909-85d5-d4149554ad4e" providerId="ADAL" clId="{7918B57F-01BC-4D7B-A98B-03D1EE0E111A}" dt="2023-04-07T13:47:46.655" v="730" actId="478"/>
          <ac:cxnSpMkLst>
            <pc:docMk/>
            <pc:sldMk cId="1375730057" sldId="1967"/>
            <ac:cxnSpMk id="14" creationId="{091B6D5E-4156-3E2F-F3E4-039417EE40D1}"/>
          </ac:cxnSpMkLst>
        </pc:cxnChg>
      </pc:sldChg>
      <pc:sldChg chg="addSp delSp modSp add mod">
        <pc:chgData name="Yoel Kortick" userId="167978f5-7f40-4909-85d5-d4149554ad4e" providerId="ADAL" clId="{7918B57F-01BC-4D7B-A98B-03D1EE0E111A}" dt="2023-04-07T14:48:39.370" v="1085" actId="1035"/>
        <pc:sldMkLst>
          <pc:docMk/>
          <pc:sldMk cId="1143434279" sldId="1968"/>
        </pc:sldMkLst>
        <pc:spChg chg="del">
          <ac:chgData name="Yoel Kortick" userId="167978f5-7f40-4909-85d5-d4149554ad4e" providerId="ADAL" clId="{7918B57F-01BC-4D7B-A98B-03D1EE0E111A}" dt="2023-04-07T14:47:49.626" v="1051" actId="478"/>
          <ac:spMkLst>
            <pc:docMk/>
            <pc:sldMk cId="1143434279" sldId="196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8:39.370" v="1085" actId="1035"/>
          <ac:spMkLst>
            <pc:docMk/>
            <pc:sldMk cId="1143434279" sldId="196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7:43.988" v="1049" actId="1035"/>
          <ac:spMkLst>
            <pc:docMk/>
            <pc:sldMk cId="1143434279" sldId="1968"/>
            <ac:spMk id="12" creationId="{13CC718A-8528-49F7-8AA7-E19F2AF55D3B}"/>
          </ac:spMkLst>
        </pc:spChg>
        <pc:picChg chg="add mod ord">
          <ac:chgData name="Yoel Kortick" userId="167978f5-7f40-4909-85d5-d4149554ad4e" providerId="ADAL" clId="{7918B57F-01BC-4D7B-A98B-03D1EE0E111A}" dt="2023-04-07T14:47:53.939" v="1052" actId="208"/>
          <ac:picMkLst>
            <pc:docMk/>
            <pc:sldMk cId="1143434279" sldId="1968"/>
            <ac:picMk id="4" creationId="{80823FE8-32AF-7BB1-17CD-97C82CC47E8B}"/>
          </ac:picMkLst>
        </pc:picChg>
        <pc:picChg chg="del">
          <ac:chgData name="Yoel Kortick" userId="167978f5-7f40-4909-85d5-d4149554ad4e" providerId="ADAL" clId="{7918B57F-01BC-4D7B-A98B-03D1EE0E111A}" dt="2023-04-07T14:47:36.508" v="1045" actId="478"/>
          <ac:picMkLst>
            <pc:docMk/>
            <pc:sldMk cId="1143434279" sldId="1968"/>
            <ac:picMk id="7" creationId="{98909020-AB22-06C1-E497-1569808EC250}"/>
          </ac:picMkLst>
        </pc:picChg>
      </pc:sldChg>
      <pc:sldChg chg="add">
        <pc:chgData name="Yoel Kortick" userId="167978f5-7f40-4909-85d5-d4149554ad4e" providerId="ADAL" clId="{7918B57F-01BC-4D7B-A98B-03D1EE0E111A}" dt="2023-04-07T14:49:41.051" v="1108" actId="2890"/>
        <pc:sldMkLst>
          <pc:docMk/>
          <pc:sldMk cId="1704174822" sldId="1969"/>
        </pc:sldMkLst>
      </pc:sldChg>
      <pc:sldChg chg="addSp delSp modSp add mod">
        <pc:chgData name="Yoel Kortick" userId="167978f5-7f40-4909-85d5-d4149554ad4e" providerId="ADAL" clId="{7918B57F-01BC-4D7B-A98B-03D1EE0E111A}" dt="2023-04-10T05:50:20.572" v="1189" actId="20577"/>
        <pc:sldMkLst>
          <pc:docMk/>
          <pc:sldMk cId="1969539740" sldId="1970"/>
        </pc:sldMkLst>
        <pc:spChg chg="add">
          <ac:chgData name="Yoel Kortick" userId="167978f5-7f40-4909-85d5-d4149554ad4e" providerId="ADAL" clId="{7918B57F-01BC-4D7B-A98B-03D1EE0E111A}" dt="2023-04-07T14:51:12.656" v="1166" actId="11529"/>
          <ac:spMkLst>
            <pc:docMk/>
            <pc:sldMk cId="1969539740" sldId="1970"/>
            <ac:spMk id="7" creationId="{B701CE12-5101-3772-D1A2-0849C5A907B3}"/>
          </ac:spMkLst>
        </pc:spChg>
        <pc:spChg chg="mod">
          <ac:chgData name="Yoel Kortick" userId="167978f5-7f40-4909-85d5-d4149554ad4e" providerId="ADAL" clId="{7918B57F-01BC-4D7B-A98B-03D1EE0E111A}" dt="2023-04-10T05:50:20.572" v="1189" actId="20577"/>
          <ac:spMkLst>
            <pc:docMk/>
            <pc:sldMk cId="1969539740" sldId="1970"/>
            <ac:spMk id="9" creationId="{9CF11455-E3A3-843C-2CC9-578E1938911D}"/>
          </ac:spMkLst>
        </pc:spChg>
        <pc:picChg chg="del">
          <ac:chgData name="Yoel Kortick" userId="167978f5-7f40-4909-85d5-d4149554ad4e" providerId="ADAL" clId="{7918B57F-01BC-4D7B-A98B-03D1EE0E111A}" dt="2023-04-07T14:50:59.159" v="1163" actId="478"/>
          <ac:picMkLst>
            <pc:docMk/>
            <pc:sldMk cId="1969539740" sldId="1970"/>
            <ac:picMk id="4" creationId="{08A2E906-DAB3-C27D-16D0-2491487F005D}"/>
          </ac:picMkLst>
        </pc:picChg>
        <pc:picChg chg="add mod ord">
          <ac:chgData name="Yoel Kortick" userId="167978f5-7f40-4909-85d5-d4149554ad4e" providerId="ADAL" clId="{7918B57F-01BC-4D7B-A98B-03D1EE0E111A}" dt="2023-04-07T14:51:15.323" v="1167" actId="208"/>
          <ac:picMkLst>
            <pc:docMk/>
            <pc:sldMk cId="1969539740" sldId="1970"/>
            <ac:picMk id="6" creationId="{3A96E9E4-0CC1-93C6-2476-B3EDEC53A7C6}"/>
          </ac:picMkLst>
        </pc:picChg>
      </pc:sldChg>
      <pc:sldMasterChg chg="addSp delSp modSp mod">
        <pc:chgData name="Yoel Kortick" userId="167978f5-7f40-4909-85d5-d4149554ad4e" providerId="ADAL" clId="{7918B57F-01BC-4D7B-A98B-03D1EE0E111A}" dt="2023-04-07T12:44:06.660" v="31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7918B57F-01BC-4D7B-A98B-03D1EE0E111A}" dt="2023-04-07T12:42:36.336" v="28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7918B57F-01BC-4D7B-A98B-03D1EE0E111A}" dt="2023-04-07T12:43:10.778" v="29"/>
          <ac:picMkLst>
            <pc:docMk/>
            <pc:sldMasterMk cId="2149381290" sldId="2147483648"/>
            <ac:picMk id="4" creationId="{E3A9CCA5-FB24-25BB-587D-39CA285510A2}"/>
          </ac:picMkLst>
        </pc:picChg>
        <pc:picChg chg="add mod">
          <ac:chgData name="Yoel Kortick" userId="167978f5-7f40-4909-85d5-d4149554ad4e" providerId="ADAL" clId="{7918B57F-01BC-4D7B-A98B-03D1EE0E111A}" dt="2023-04-07T12:44:06.660" v="31"/>
          <ac:picMkLst>
            <pc:docMk/>
            <pc:sldMasterMk cId="2149381290" sldId="2147483648"/>
            <ac:picMk id="5" creationId="{148BE0D9-9375-E3F5-49BE-0454371E13A7}"/>
          </ac:picMkLst>
        </pc:picChg>
        <pc:picChg chg="del">
          <ac:chgData name="Yoel Kortick" userId="167978f5-7f40-4909-85d5-d4149554ad4e" providerId="ADAL" clId="{7918B57F-01BC-4D7B-A98B-03D1EE0E111A}" dt="2023-04-07T12:44:05.502" v="30" actId="478"/>
          <ac:picMkLst>
            <pc:docMk/>
            <pc:sldMasterMk cId="2149381290" sldId="2147483648"/>
            <ac:picMk id="10" creationId="{64EAC6E9-8ACD-4B43-A468-1C69E0B7F7D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svg"/><Relationship Id="rId7" Type="http://schemas.openxmlformats.org/officeDocument/2006/relationships/image" Target="../media/image3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E05F4-3192-4523-477F-797A853AC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4" name="Circle: Hollow 193">
            <a:extLst>
              <a:ext uri="{FF2B5EF4-FFF2-40B4-BE49-F238E27FC236}">
                <a16:creationId xmlns:a16="http://schemas.microsoft.com/office/drawing/2014/main" id="{AC592EF6-8596-6BDD-48BB-C0894FE387B2}"/>
              </a:ext>
            </a:extLst>
          </p:cNvPr>
          <p:cNvSpPr/>
          <p:nvPr userDrawn="1"/>
        </p:nvSpPr>
        <p:spPr>
          <a:xfrm>
            <a:off x="1468767" y="278256"/>
            <a:ext cx="1742793" cy="1742793"/>
          </a:xfrm>
          <a:prstGeom prst="donut">
            <a:avLst>
              <a:gd name="adj" fmla="val 13642"/>
            </a:avLst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0D394-7CFB-707B-2EDF-8D7B4773F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E3DDE2-626D-426E-AC24-37B27A5D09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778BA5-B8E1-DA7E-82CB-699EB5368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99942"/>
            <a:ext cx="1020838" cy="52724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91751-A639-4610-D066-F81EE6B67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" y="4377976"/>
            <a:ext cx="1163070" cy="488832"/>
          </a:xfrm>
          <a:prstGeom prst="rect">
            <a:avLst/>
          </a:prstGeom>
        </p:spPr>
      </p:pic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8D5C5B4-AF4F-6E8F-383F-7941E04C882A}"/>
              </a:ext>
            </a:extLst>
          </p:cNvPr>
          <p:cNvGrpSpPr/>
          <p:nvPr/>
        </p:nvGrpSpPr>
        <p:grpSpPr>
          <a:xfrm>
            <a:off x="2466872" y="169764"/>
            <a:ext cx="6299498" cy="1863303"/>
            <a:chOff x="2244154" y="103888"/>
            <a:chExt cx="6522216" cy="192918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A48489-514C-1402-100A-E6DF9EC1752E}"/>
                </a:ext>
              </a:extLst>
            </p:cNvPr>
            <p:cNvSpPr/>
            <p:nvPr/>
          </p:nvSpPr>
          <p:spPr>
            <a:xfrm>
              <a:off x="2303627" y="1643762"/>
              <a:ext cx="237754" cy="389306"/>
            </a:xfrm>
            <a:custGeom>
              <a:avLst/>
              <a:gdLst>
                <a:gd name="connsiteX0" fmla="*/ 0 w 237754"/>
                <a:gd name="connsiteY0" fmla="*/ 0 h 389306"/>
                <a:gd name="connsiteX1" fmla="*/ 237754 w 237754"/>
                <a:gd name="connsiteY1" fmla="*/ 0 h 389306"/>
                <a:gd name="connsiteX2" fmla="*/ 237754 w 237754"/>
                <a:gd name="connsiteY2" fmla="*/ 389307 h 389306"/>
                <a:gd name="connsiteX3" fmla="*/ 0 w 237754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54" h="389306">
                  <a:moveTo>
                    <a:pt x="0" y="0"/>
                  </a:moveTo>
                  <a:lnTo>
                    <a:pt x="237754" y="0"/>
                  </a:lnTo>
                  <a:lnTo>
                    <a:pt x="237754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DF4A1B-62AE-F590-ED85-5060A790D75C}"/>
                </a:ext>
              </a:extLst>
            </p:cNvPr>
            <p:cNvSpPr/>
            <p:nvPr/>
          </p:nvSpPr>
          <p:spPr>
            <a:xfrm>
              <a:off x="2244154" y="1794755"/>
              <a:ext cx="136579" cy="223620"/>
            </a:xfrm>
            <a:custGeom>
              <a:avLst/>
              <a:gdLst>
                <a:gd name="connsiteX0" fmla="*/ 0 w 136579"/>
                <a:gd name="connsiteY0" fmla="*/ 0 h 223620"/>
                <a:gd name="connsiteX1" fmla="*/ 136579 w 136579"/>
                <a:gd name="connsiteY1" fmla="*/ 0 h 223620"/>
                <a:gd name="connsiteX2" fmla="*/ 136579 w 136579"/>
                <a:gd name="connsiteY2" fmla="*/ 223620 h 223620"/>
                <a:gd name="connsiteX3" fmla="*/ 0 w 136579"/>
                <a:gd name="connsiteY3" fmla="*/ 223620 h 2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79" h="223620">
                  <a:moveTo>
                    <a:pt x="0" y="0"/>
                  </a:moveTo>
                  <a:lnTo>
                    <a:pt x="136579" y="0"/>
                  </a:lnTo>
                  <a:lnTo>
                    <a:pt x="136579" y="223620"/>
                  </a:lnTo>
                  <a:lnTo>
                    <a:pt x="0" y="223620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6062A4-0EBB-0C1A-37FB-8A5E5C6B9E1E}"/>
                </a:ext>
              </a:extLst>
            </p:cNvPr>
            <p:cNvSpPr/>
            <p:nvPr/>
          </p:nvSpPr>
          <p:spPr>
            <a:xfrm>
              <a:off x="8496291" y="1631867"/>
              <a:ext cx="270079" cy="389306"/>
            </a:xfrm>
            <a:custGeom>
              <a:avLst/>
              <a:gdLst>
                <a:gd name="connsiteX0" fmla="*/ 0 w 270079"/>
                <a:gd name="connsiteY0" fmla="*/ 0 h 389306"/>
                <a:gd name="connsiteX1" fmla="*/ 270079 w 270079"/>
                <a:gd name="connsiteY1" fmla="*/ 0 h 389306"/>
                <a:gd name="connsiteX2" fmla="*/ 270079 w 270079"/>
                <a:gd name="connsiteY2" fmla="*/ 389307 h 389306"/>
                <a:gd name="connsiteX3" fmla="*/ 0 w 270079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79" h="389306">
                  <a:moveTo>
                    <a:pt x="0" y="0"/>
                  </a:moveTo>
                  <a:lnTo>
                    <a:pt x="270079" y="0"/>
                  </a:lnTo>
                  <a:lnTo>
                    <a:pt x="270079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82B3BBB-2625-A1FC-75C2-76278C6EC2E0}"/>
                </a:ext>
              </a:extLst>
            </p:cNvPr>
            <p:cNvSpPr/>
            <p:nvPr/>
          </p:nvSpPr>
          <p:spPr>
            <a:xfrm>
              <a:off x="3816634" y="1460723"/>
              <a:ext cx="895741" cy="548415"/>
            </a:xfrm>
            <a:custGeom>
              <a:avLst/>
              <a:gdLst>
                <a:gd name="connsiteX0" fmla="*/ 0 w 895741"/>
                <a:gd name="connsiteY0" fmla="*/ 0 h 548415"/>
                <a:gd name="connsiteX1" fmla="*/ 895741 w 895741"/>
                <a:gd name="connsiteY1" fmla="*/ 0 h 548415"/>
                <a:gd name="connsiteX2" fmla="*/ 895741 w 895741"/>
                <a:gd name="connsiteY2" fmla="*/ 548416 h 548415"/>
                <a:gd name="connsiteX3" fmla="*/ 0 w 895741"/>
                <a:gd name="connsiteY3" fmla="*/ 548416 h 5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41" h="548415">
                  <a:moveTo>
                    <a:pt x="0" y="0"/>
                  </a:moveTo>
                  <a:lnTo>
                    <a:pt x="895741" y="0"/>
                  </a:lnTo>
                  <a:lnTo>
                    <a:pt x="895741" y="548416"/>
                  </a:lnTo>
                  <a:lnTo>
                    <a:pt x="0" y="548416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462378-1624-91E7-3505-EFEED03F782F}"/>
                </a:ext>
              </a:extLst>
            </p:cNvPr>
            <p:cNvSpPr/>
            <p:nvPr/>
          </p:nvSpPr>
          <p:spPr>
            <a:xfrm>
              <a:off x="6261066" y="1197361"/>
              <a:ext cx="281134" cy="818915"/>
            </a:xfrm>
            <a:custGeom>
              <a:avLst/>
              <a:gdLst>
                <a:gd name="connsiteX0" fmla="*/ 0 w 281134"/>
                <a:gd name="connsiteY0" fmla="*/ 0 h 818915"/>
                <a:gd name="connsiteX1" fmla="*/ 281135 w 281134"/>
                <a:gd name="connsiteY1" fmla="*/ 0 h 818915"/>
                <a:gd name="connsiteX2" fmla="*/ 281135 w 281134"/>
                <a:gd name="connsiteY2" fmla="*/ 818915 h 818915"/>
                <a:gd name="connsiteX3" fmla="*/ 0 w 281134"/>
                <a:gd name="connsiteY3" fmla="*/ 818915 h 81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34" h="818915">
                  <a:moveTo>
                    <a:pt x="0" y="0"/>
                  </a:moveTo>
                  <a:lnTo>
                    <a:pt x="281135" y="0"/>
                  </a:lnTo>
                  <a:lnTo>
                    <a:pt x="281135" y="818915"/>
                  </a:lnTo>
                  <a:lnTo>
                    <a:pt x="0" y="818915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87FF86-2A2C-ECDE-035E-FCA886EC4CB8}"/>
                </a:ext>
              </a:extLst>
            </p:cNvPr>
            <p:cNvSpPr/>
            <p:nvPr/>
          </p:nvSpPr>
          <p:spPr>
            <a:xfrm>
              <a:off x="7812135" y="1402089"/>
              <a:ext cx="793306" cy="604670"/>
            </a:xfrm>
            <a:custGeom>
              <a:avLst/>
              <a:gdLst>
                <a:gd name="connsiteX0" fmla="*/ 793307 w 793306"/>
                <a:gd name="connsiteY0" fmla="*/ 463334 h 604670"/>
                <a:gd name="connsiteX1" fmla="*/ 539879 w 793306"/>
                <a:gd name="connsiteY1" fmla="*/ 463334 h 604670"/>
                <a:gd name="connsiteX2" fmla="*/ 539879 w 793306"/>
                <a:gd name="connsiteY2" fmla="*/ 88161 h 604670"/>
                <a:gd name="connsiteX3" fmla="*/ 528545 w 793306"/>
                <a:gd name="connsiteY3" fmla="*/ 88161 h 604670"/>
                <a:gd name="connsiteX4" fmla="*/ 528545 w 793306"/>
                <a:gd name="connsiteY4" fmla="*/ 33585 h 604670"/>
                <a:gd name="connsiteX5" fmla="*/ 502936 w 793306"/>
                <a:gd name="connsiteY5" fmla="*/ 33585 h 604670"/>
                <a:gd name="connsiteX6" fmla="*/ 502936 w 793306"/>
                <a:gd name="connsiteY6" fmla="*/ 13154 h 604670"/>
                <a:gd name="connsiteX7" fmla="*/ 508674 w 793306"/>
                <a:gd name="connsiteY7" fmla="*/ 13154 h 604670"/>
                <a:gd name="connsiteX8" fmla="*/ 508674 w 793306"/>
                <a:gd name="connsiteY8" fmla="*/ 0 h 604670"/>
                <a:gd name="connsiteX9" fmla="*/ 376153 w 793306"/>
                <a:gd name="connsiteY9" fmla="*/ 0 h 604670"/>
                <a:gd name="connsiteX10" fmla="*/ 376153 w 793306"/>
                <a:gd name="connsiteY10" fmla="*/ 13154 h 604670"/>
                <a:gd name="connsiteX11" fmla="*/ 381190 w 793306"/>
                <a:gd name="connsiteY11" fmla="*/ 13154 h 604670"/>
                <a:gd name="connsiteX12" fmla="*/ 381190 w 793306"/>
                <a:gd name="connsiteY12" fmla="*/ 33585 h 604670"/>
                <a:gd name="connsiteX13" fmla="*/ 351664 w 793306"/>
                <a:gd name="connsiteY13" fmla="*/ 33585 h 604670"/>
                <a:gd name="connsiteX14" fmla="*/ 351664 w 793306"/>
                <a:gd name="connsiteY14" fmla="*/ 88161 h 604670"/>
                <a:gd name="connsiteX15" fmla="*/ 343267 w 793306"/>
                <a:gd name="connsiteY15" fmla="*/ 88161 h 604670"/>
                <a:gd name="connsiteX16" fmla="*/ 343267 w 793306"/>
                <a:gd name="connsiteY16" fmla="*/ 299607 h 604670"/>
                <a:gd name="connsiteX17" fmla="*/ 127203 w 793306"/>
                <a:gd name="connsiteY17" fmla="*/ 299607 h 604670"/>
                <a:gd name="connsiteX18" fmla="*/ 127203 w 793306"/>
                <a:gd name="connsiteY18" fmla="*/ 83543 h 604670"/>
                <a:gd name="connsiteX19" fmla="*/ 0 w 793306"/>
                <a:gd name="connsiteY19" fmla="*/ 83543 h 604670"/>
                <a:gd name="connsiteX20" fmla="*/ 0 w 793306"/>
                <a:gd name="connsiteY20" fmla="*/ 356561 h 604670"/>
                <a:gd name="connsiteX21" fmla="*/ 58214 w 793306"/>
                <a:gd name="connsiteY21" fmla="*/ 356561 h 604670"/>
                <a:gd name="connsiteX22" fmla="*/ 58214 w 793306"/>
                <a:gd name="connsiteY22" fmla="*/ 596554 h 604670"/>
                <a:gd name="connsiteX23" fmla="*/ 335151 w 793306"/>
                <a:gd name="connsiteY23" fmla="*/ 596554 h 604670"/>
                <a:gd name="connsiteX24" fmla="*/ 335151 w 793306"/>
                <a:gd name="connsiteY24" fmla="*/ 604671 h 604670"/>
                <a:gd name="connsiteX25" fmla="*/ 539879 w 793306"/>
                <a:gd name="connsiteY25" fmla="*/ 604671 h 604670"/>
                <a:gd name="connsiteX26" fmla="*/ 539879 w 793306"/>
                <a:gd name="connsiteY26" fmla="*/ 602432 h 604670"/>
                <a:gd name="connsiteX27" fmla="*/ 793307 w 793306"/>
                <a:gd name="connsiteY27" fmla="*/ 602432 h 604670"/>
                <a:gd name="connsiteX28" fmla="*/ 793307 w 793306"/>
                <a:gd name="connsiteY28" fmla="*/ 463334 h 6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3306" h="604670">
                  <a:moveTo>
                    <a:pt x="793307" y="463334"/>
                  </a:moveTo>
                  <a:lnTo>
                    <a:pt x="539879" y="463334"/>
                  </a:lnTo>
                  <a:lnTo>
                    <a:pt x="539879" y="88161"/>
                  </a:lnTo>
                  <a:lnTo>
                    <a:pt x="528545" y="88161"/>
                  </a:lnTo>
                  <a:lnTo>
                    <a:pt x="528545" y="33585"/>
                  </a:lnTo>
                  <a:lnTo>
                    <a:pt x="502936" y="33585"/>
                  </a:lnTo>
                  <a:lnTo>
                    <a:pt x="502936" y="13154"/>
                  </a:lnTo>
                  <a:lnTo>
                    <a:pt x="508674" y="13154"/>
                  </a:lnTo>
                  <a:lnTo>
                    <a:pt x="508674" y="0"/>
                  </a:lnTo>
                  <a:lnTo>
                    <a:pt x="376153" y="0"/>
                  </a:lnTo>
                  <a:lnTo>
                    <a:pt x="376153" y="13154"/>
                  </a:lnTo>
                  <a:lnTo>
                    <a:pt x="381190" y="13154"/>
                  </a:lnTo>
                  <a:lnTo>
                    <a:pt x="381190" y="33585"/>
                  </a:lnTo>
                  <a:lnTo>
                    <a:pt x="351664" y="33585"/>
                  </a:lnTo>
                  <a:lnTo>
                    <a:pt x="351664" y="88161"/>
                  </a:lnTo>
                  <a:lnTo>
                    <a:pt x="343267" y="88161"/>
                  </a:lnTo>
                  <a:lnTo>
                    <a:pt x="343267" y="299607"/>
                  </a:lnTo>
                  <a:lnTo>
                    <a:pt x="127203" y="299607"/>
                  </a:lnTo>
                  <a:lnTo>
                    <a:pt x="127203" y="83543"/>
                  </a:lnTo>
                  <a:lnTo>
                    <a:pt x="0" y="83543"/>
                  </a:lnTo>
                  <a:lnTo>
                    <a:pt x="0" y="356561"/>
                  </a:lnTo>
                  <a:lnTo>
                    <a:pt x="58214" y="356561"/>
                  </a:lnTo>
                  <a:lnTo>
                    <a:pt x="58214" y="596554"/>
                  </a:lnTo>
                  <a:lnTo>
                    <a:pt x="335151" y="596554"/>
                  </a:lnTo>
                  <a:lnTo>
                    <a:pt x="335151" y="604671"/>
                  </a:lnTo>
                  <a:lnTo>
                    <a:pt x="539879" y="604671"/>
                  </a:lnTo>
                  <a:lnTo>
                    <a:pt x="539879" y="602432"/>
                  </a:lnTo>
                  <a:lnTo>
                    <a:pt x="793307" y="602432"/>
                  </a:lnTo>
                  <a:lnTo>
                    <a:pt x="793307" y="46333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785A8D-2B5B-CE62-C9A2-A1A32B350A95}"/>
                </a:ext>
              </a:extLst>
            </p:cNvPr>
            <p:cNvSpPr/>
            <p:nvPr/>
          </p:nvSpPr>
          <p:spPr>
            <a:xfrm>
              <a:off x="6071170" y="471364"/>
              <a:ext cx="183738" cy="1530638"/>
            </a:xfrm>
            <a:custGeom>
              <a:avLst/>
              <a:gdLst>
                <a:gd name="connsiteX0" fmla="*/ 29107 w 183738"/>
                <a:gd name="connsiteY0" fmla="*/ 102434 h 1530638"/>
                <a:gd name="connsiteX1" fmla="*/ 29107 w 183738"/>
                <a:gd name="connsiteY1" fmla="*/ 0 h 1530638"/>
                <a:gd name="connsiteX2" fmla="*/ 13574 w 183738"/>
                <a:gd name="connsiteY2" fmla="*/ 0 h 1530638"/>
                <a:gd name="connsiteX3" fmla="*/ 13574 w 183738"/>
                <a:gd name="connsiteY3" fmla="*/ 102434 h 1530638"/>
                <a:gd name="connsiteX4" fmla="*/ 0 w 183738"/>
                <a:gd name="connsiteY4" fmla="*/ 102434 h 1530638"/>
                <a:gd name="connsiteX5" fmla="*/ 0 w 183738"/>
                <a:gd name="connsiteY5" fmla="*/ 1530638 h 1530638"/>
                <a:gd name="connsiteX6" fmla="*/ 183738 w 183738"/>
                <a:gd name="connsiteY6" fmla="*/ 1530638 h 1530638"/>
                <a:gd name="connsiteX7" fmla="*/ 183738 w 183738"/>
                <a:gd name="connsiteY7" fmla="*/ 102434 h 1530638"/>
                <a:gd name="connsiteX8" fmla="*/ 29107 w 183738"/>
                <a:gd name="connsiteY8" fmla="*/ 102434 h 153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738" h="1530638">
                  <a:moveTo>
                    <a:pt x="29107" y="102434"/>
                  </a:moveTo>
                  <a:lnTo>
                    <a:pt x="29107" y="0"/>
                  </a:lnTo>
                  <a:lnTo>
                    <a:pt x="13574" y="0"/>
                  </a:lnTo>
                  <a:lnTo>
                    <a:pt x="13574" y="102434"/>
                  </a:lnTo>
                  <a:lnTo>
                    <a:pt x="0" y="102434"/>
                  </a:lnTo>
                  <a:lnTo>
                    <a:pt x="0" y="1530638"/>
                  </a:lnTo>
                  <a:lnTo>
                    <a:pt x="183738" y="1530638"/>
                  </a:lnTo>
                  <a:lnTo>
                    <a:pt x="183738" y="102434"/>
                  </a:lnTo>
                  <a:lnTo>
                    <a:pt x="29107" y="102434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70176D-C8E3-8983-6340-AAAF96C22921}"/>
                </a:ext>
              </a:extLst>
            </p:cNvPr>
            <p:cNvSpPr/>
            <p:nvPr/>
          </p:nvSpPr>
          <p:spPr>
            <a:xfrm>
              <a:off x="2498701" y="1744797"/>
              <a:ext cx="355441" cy="261823"/>
            </a:xfrm>
            <a:custGeom>
              <a:avLst/>
              <a:gdLst>
                <a:gd name="connsiteX0" fmla="*/ 127763 w 355441"/>
                <a:gd name="connsiteY0" fmla="*/ 86062 h 261823"/>
                <a:gd name="connsiteX1" fmla="*/ 127763 w 355441"/>
                <a:gd name="connsiteY1" fmla="*/ 0 h 261823"/>
                <a:gd name="connsiteX2" fmla="*/ 0 w 355441"/>
                <a:gd name="connsiteY2" fmla="*/ 0 h 261823"/>
                <a:gd name="connsiteX3" fmla="*/ 0 w 355441"/>
                <a:gd name="connsiteY3" fmla="*/ 261823 h 261823"/>
                <a:gd name="connsiteX4" fmla="*/ 169884 w 355441"/>
                <a:gd name="connsiteY4" fmla="*/ 261823 h 261823"/>
                <a:gd name="connsiteX5" fmla="*/ 204029 w 355441"/>
                <a:gd name="connsiteY5" fmla="*/ 261823 h 261823"/>
                <a:gd name="connsiteX6" fmla="*/ 355442 w 355441"/>
                <a:gd name="connsiteY6" fmla="*/ 261823 h 261823"/>
                <a:gd name="connsiteX7" fmla="*/ 355442 w 355441"/>
                <a:gd name="connsiteY7" fmla="*/ 86062 h 261823"/>
                <a:gd name="connsiteX8" fmla="*/ 127763 w 355441"/>
                <a:gd name="connsiteY8" fmla="*/ 86062 h 26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41" h="261823">
                  <a:moveTo>
                    <a:pt x="127763" y="86062"/>
                  </a:moveTo>
                  <a:lnTo>
                    <a:pt x="127763" y="0"/>
                  </a:lnTo>
                  <a:lnTo>
                    <a:pt x="0" y="0"/>
                  </a:lnTo>
                  <a:lnTo>
                    <a:pt x="0" y="261823"/>
                  </a:lnTo>
                  <a:lnTo>
                    <a:pt x="169884" y="261823"/>
                  </a:lnTo>
                  <a:lnTo>
                    <a:pt x="204029" y="261823"/>
                  </a:lnTo>
                  <a:lnTo>
                    <a:pt x="355442" y="261823"/>
                  </a:lnTo>
                  <a:lnTo>
                    <a:pt x="355442" y="86062"/>
                  </a:lnTo>
                  <a:lnTo>
                    <a:pt x="127763" y="86062"/>
                  </a:lnTo>
                  <a:close/>
                </a:path>
              </a:pathLst>
            </a:custGeom>
            <a:solidFill>
              <a:srgbClr val="0086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14DCFC-D8BB-9963-03FD-F878F324B81F}"/>
                </a:ext>
              </a:extLst>
            </p:cNvPr>
            <p:cNvSpPr/>
            <p:nvPr/>
          </p:nvSpPr>
          <p:spPr>
            <a:xfrm>
              <a:off x="4956846" y="754458"/>
              <a:ext cx="150013" cy="1253701"/>
            </a:xfrm>
            <a:custGeom>
              <a:avLst/>
              <a:gdLst>
                <a:gd name="connsiteX0" fmla="*/ 17492 w 150013"/>
                <a:gd name="connsiteY0" fmla="*/ 39322 h 1253701"/>
                <a:gd name="connsiteX1" fmla="*/ 75846 w 150013"/>
                <a:gd name="connsiteY1" fmla="*/ 0 h 1253701"/>
                <a:gd name="connsiteX2" fmla="*/ 139518 w 150013"/>
                <a:gd name="connsiteY2" fmla="*/ 38763 h 1253701"/>
                <a:gd name="connsiteX3" fmla="*/ 139518 w 150013"/>
                <a:gd name="connsiteY3" fmla="*/ 61153 h 1253701"/>
                <a:gd name="connsiteX4" fmla="*/ 150013 w 150013"/>
                <a:gd name="connsiteY4" fmla="*/ 61153 h 1253701"/>
                <a:gd name="connsiteX5" fmla="*/ 150013 w 150013"/>
                <a:gd name="connsiteY5" fmla="*/ 1253702 h 1253701"/>
                <a:gd name="connsiteX6" fmla="*/ 0 w 150013"/>
                <a:gd name="connsiteY6" fmla="*/ 1253702 h 1253701"/>
                <a:gd name="connsiteX7" fmla="*/ 0 w 150013"/>
                <a:gd name="connsiteY7" fmla="*/ 61153 h 1253701"/>
                <a:gd name="connsiteX8" fmla="*/ 17492 w 150013"/>
                <a:gd name="connsiteY8" fmla="*/ 61153 h 1253701"/>
                <a:gd name="connsiteX9" fmla="*/ 17492 w 150013"/>
                <a:gd name="connsiteY9" fmla="*/ 39322 h 125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13" h="1253701">
                  <a:moveTo>
                    <a:pt x="17492" y="39322"/>
                  </a:moveTo>
                  <a:lnTo>
                    <a:pt x="75846" y="0"/>
                  </a:lnTo>
                  <a:lnTo>
                    <a:pt x="139518" y="38763"/>
                  </a:lnTo>
                  <a:lnTo>
                    <a:pt x="139518" y="61153"/>
                  </a:lnTo>
                  <a:lnTo>
                    <a:pt x="150013" y="61153"/>
                  </a:lnTo>
                  <a:lnTo>
                    <a:pt x="150013" y="1253702"/>
                  </a:lnTo>
                  <a:lnTo>
                    <a:pt x="0" y="1253702"/>
                  </a:lnTo>
                  <a:lnTo>
                    <a:pt x="0" y="61153"/>
                  </a:lnTo>
                  <a:lnTo>
                    <a:pt x="17492" y="61153"/>
                  </a:lnTo>
                  <a:lnTo>
                    <a:pt x="17492" y="39322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522658-3B17-6E68-08CC-FB9EABF8757D}"/>
                </a:ext>
              </a:extLst>
            </p:cNvPr>
            <p:cNvSpPr/>
            <p:nvPr/>
          </p:nvSpPr>
          <p:spPr>
            <a:xfrm>
              <a:off x="5649538" y="674973"/>
              <a:ext cx="229917" cy="1325069"/>
            </a:xfrm>
            <a:custGeom>
              <a:avLst/>
              <a:gdLst>
                <a:gd name="connsiteX0" fmla="*/ 212286 w 229917"/>
                <a:gd name="connsiteY0" fmla="*/ 317379 h 1325069"/>
                <a:gd name="connsiteX1" fmla="*/ 212286 w 229917"/>
                <a:gd name="connsiteY1" fmla="*/ 52197 h 1325069"/>
                <a:gd name="connsiteX2" fmla="*/ 199971 w 229917"/>
                <a:gd name="connsiteY2" fmla="*/ 42261 h 1325069"/>
                <a:gd name="connsiteX3" fmla="*/ 199971 w 229917"/>
                <a:gd name="connsiteY3" fmla="*/ 20011 h 1325069"/>
                <a:gd name="connsiteX4" fmla="*/ 172543 w 229917"/>
                <a:gd name="connsiteY4" fmla="*/ 20011 h 1325069"/>
                <a:gd name="connsiteX5" fmla="*/ 158270 w 229917"/>
                <a:gd name="connsiteY5" fmla="*/ 8536 h 1325069"/>
                <a:gd name="connsiteX6" fmla="*/ 91239 w 229917"/>
                <a:gd name="connsiteY6" fmla="*/ 8536 h 1325069"/>
                <a:gd name="connsiteX7" fmla="*/ 91239 w 229917"/>
                <a:gd name="connsiteY7" fmla="*/ 0 h 1325069"/>
                <a:gd name="connsiteX8" fmla="*/ 55415 w 229917"/>
                <a:gd name="connsiteY8" fmla="*/ 0 h 1325069"/>
                <a:gd name="connsiteX9" fmla="*/ 55415 w 229917"/>
                <a:gd name="connsiteY9" fmla="*/ 12314 h 1325069"/>
                <a:gd name="connsiteX10" fmla="*/ 50518 w 229917"/>
                <a:gd name="connsiteY10" fmla="*/ 20011 h 1325069"/>
                <a:gd name="connsiteX11" fmla="*/ 10775 w 229917"/>
                <a:gd name="connsiteY11" fmla="*/ 20011 h 1325069"/>
                <a:gd name="connsiteX12" fmla="*/ 10775 w 229917"/>
                <a:gd name="connsiteY12" fmla="*/ 82983 h 1325069"/>
                <a:gd name="connsiteX13" fmla="*/ 5038 w 229917"/>
                <a:gd name="connsiteY13" fmla="*/ 92079 h 1325069"/>
                <a:gd name="connsiteX14" fmla="*/ 5038 w 229917"/>
                <a:gd name="connsiteY14" fmla="*/ 163867 h 1325069"/>
                <a:gd name="connsiteX15" fmla="*/ 5038 w 229917"/>
                <a:gd name="connsiteY15" fmla="*/ 283794 h 1325069"/>
                <a:gd name="connsiteX16" fmla="*/ 0 w 229917"/>
                <a:gd name="connsiteY16" fmla="*/ 293869 h 1325069"/>
                <a:gd name="connsiteX17" fmla="*/ 0 w 229917"/>
                <a:gd name="connsiteY17" fmla="*/ 1325070 h 1325069"/>
                <a:gd name="connsiteX18" fmla="*/ 229918 w 229917"/>
                <a:gd name="connsiteY18" fmla="*/ 1325070 h 1325069"/>
                <a:gd name="connsiteX19" fmla="*/ 229918 w 229917"/>
                <a:gd name="connsiteY19" fmla="*/ 332492 h 1325069"/>
                <a:gd name="connsiteX20" fmla="*/ 212286 w 229917"/>
                <a:gd name="connsiteY20" fmla="*/ 317379 h 132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9917" h="1325069">
                  <a:moveTo>
                    <a:pt x="212286" y="317379"/>
                  </a:moveTo>
                  <a:lnTo>
                    <a:pt x="212286" y="52197"/>
                  </a:lnTo>
                  <a:lnTo>
                    <a:pt x="199971" y="42261"/>
                  </a:lnTo>
                  <a:lnTo>
                    <a:pt x="199971" y="20011"/>
                  </a:lnTo>
                  <a:lnTo>
                    <a:pt x="172543" y="20011"/>
                  </a:lnTo>
                  <a:lnTo>
                    <a:pt x="158270" y="8536"/>
                  </a:lnTo>
                  <a:lnTo>
                    <a:pt x="91239" y="8536"/>
                  </a:lnTo>
                  <a:lnTo>
                    <a:pt x="91239" y="0"/>
                  </a:lnTo>
                  <a:lnTo>
                    <a:pt x="55415" y="0"/>
                  </a:lnTo>
                  <a:lnTo>
                    <a:pt x="55415" y="12314"/>
                  </a:lnTo>
                  <a:lnTo>
                    <a:pt x="50518" y="20011"/>
                  </a:lnTo>
                  <a:lnTo>
                    <a:pt x="10775" y="20011"/>
                  </a:lnTo>
                  <a:lnTo>
                    <a:pt x="10775" y="82983"/>
                  </a:lnTo>
                  <a:lnTo>
                    <a:pt x="5038" y="92079"/>
                  </a:lnTo>
                  <a:lnTo>
                    <a:pt x="5038" y="163867"/>
                  </a:lnTo>
                  <a:lnTo>
                    <a:pt x="5038" y="283794"/>
                  </a:lnTo>
                  <a:lnTo>
                    <a:pt x="0" y="293869"/>
                  </a:lnTo>
                  <a:lnTo>
                    <a:pt x="0" y="1325070"/>
                  </a:lnTo>
                  <a:lnTo>
                    <a:pt x="229918" y="1325070"/>
                  </a:lnTo>
                  <a:lnTo>
                    <a:pt x="229918" y="332492"/>
                  </a:lnTo>
                  <a:lnTo>
                    <a:pt x="212286" y="317379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26B37CC0-D65D-EDF3-5215-DEBBF4DCA011}"/>
                </a:ext>
              </a:extLst>
            </p:cNvPr>
            <p:cNvGrpSpPr/>
            <p:nvPr/>
          </p:nvGrpSpPr>
          <p:grpSpPr>
            <a:xfrm>
              <a:off x="7172480" y="1493749"/>
              <a:ext cx="682056" cy="507274"/>
              <a:chOff x="7172480" y="1493749"/>
              <a:chExt cx="682056" cy="507274"/>
            </a:xfrm>
            <a:solidFill>
              <a:srgbClr val="2779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5A2A901-0FBE-AF25-485A-30BA7B98872D}"/>
                  </a:ext>
                </a:extLst>
              </p:cNvPr>
              <p:cNvSpPr/>
              <p:nvPr/>
            </p:nvSpPr>
            <p:spPr>
              <a:xfrm>
                <a:off x="7172480" y="1493749"/>
                <a:ext cx="528264" cy="507274"/>
              </a:xfrm>
              <a:custGeom>
                <a:avLst/>
                <a:gdLst>
                  <a:gd name="connsiteX0" fmla="*/ 397843 w 528264"/>
                  <a:gd name="connsiteY0" fmla="*/ 0 h 507274"/>
                  <a:gd name="connsiteX1" fmla="*/ 283933 w 528264"/>
                  <a:gd name="connsiteY1" fmla="*/ 0 h 507274"/>
                  <a:gd name="connsiteX2" fmla="*/ 283933 w 528264"/>
                  <a:gd name="connsiteY2" fmla="*/ 84942 h 507274"/>
                  <a:gd name="connsiteX3" fmla="*/ 0 w 528264"/>
                  <a:gd name="connsiteY3" fmla="*/ 84942 h 507274"/>
                  <a:gd name="connsiteX4" fmla="*/ 0 w 528264"/>
                  <a:gd name="connsiteY4" fmla="*/ 507274 h 507274"/>
                  <a:gd name="connsiteX5" fmla="*/ 528265 w 528264"/>
                  <a:gd name="connsiteY5" fmla="*/ 507274 h 507274"/>
                  <a:gd name="connsiteX6" fmla="*/ 528265 w 528264"/>
                  <a:gd name="connsiteY6" fmla="*/ 84942 h 507274"/>
                  <a:gd name="connsiteX7" fmla="*/ 397843 w 528264"/>
                  <a:gd name="connsiteY7" fmla="*/ 84942 h 507274"/>
                  <a:gd name="connsiteX8" fmla="*/ 397843 w 528264"/>
                  <a:gd name="connsiteY8" fmla="*/ 0 h 50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264" h="507274">
                    <a:moveTo>
                      <a:pt x="397843" y="0"/>
                    </a:moveTo>
                    <a:lnTo>
                      <a:pt x="283933" y="0"/>
                    </a:lnTo>
                    <a:lnTo>
                      <a:pt x="283933" y="84942"/>
                    </a:lnTo>
                    <a:lnTo>
                      <a:pt x="0" y="84942"/>
                    </a:lnTo>
                    <a:lnTo>
                      <a:pt x="0" y="507274"/>
                    </a:lnTo>
                    <a:lnTo>
                      <a:pt x="528265" y="507274"/>
                    </a:lnTo>
                    <a:lnTo>
                      <a:pt x="528265" y="84942"/>
                    </a:lnTo>
                    <a:lnTo>
                      <a:pt x="397843" y="84942"/>
                    </a:lnTo>
                    <a:lnTo>
                      <a:pt x="397843" y="0"/>
                    </a:lnTo>
                    <a:close/>
                  </a:path>
                </a:pathLst>
              </a:custGeom>
              <a:solidFill>
                <a:srgbClr val="5CAF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EDC6AE-104B-ADA0-973A-6DDC7681B820}"/>
                  </a:ext>
                </a:extLst>
              </p:cNvPr>
              <p:cNvSpPr/>
              <p:nvPr/>
            </p:nvSpPr>
            <p:spPr>
              <a:xfrm>
                <a:off x="7770014" y="1544686"/>
                <a:ext cx="84522" cy="185697"/>
              </a:xfrm>
              <a:custGeom>
                <a:avLst/>
                <a:gdLst>
                  <a:gd name="connsiteX0" fmla="*/ 0 w 84522"/>
                  <a:gd name="connsiteY0" fmla="*/ 0 h 185697"/>
                  <a:gd name="connsiteX1" fmla="*/ 84522 w 84522"/>
                  <a:gd name="connsiteY1" fmla="*/ 0 h 185697"/>
                  <a:gd name="connsiteX2" fmla="*/ 84522 w 84522"/>
                  <a:gd name="connsiteY2" fmla="*/ 185697 h 185697"/>
                  <a:gd name="connsiteX3" fmla="*/ 0 w 84522"/>
                  <a:gd name="connsiteY3" fmla="*/ 185697 h 18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22" h="185697">
                    <a:moveTo>
                      <a:pt x="0" y="0"/>
                    </a:moveTo>
                    <a:lnTo>
                      <a:pt x="84522" y="0"/>
                    </a:lnTo>
                    <a:lnTo>
                      <a:pt x="84522" y="185697"/>
                    </a:lnTo>
                    <a:lnTo>
                      <a:pt x="0" y="185697"/>
                    </a:lnTo>
                    <a:close/>
                  </a:path>
                </a:pathLst>
              </a:custGeom>
              <a:solidFill>
                <a:srgbClr val="2779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1E8190-14F0-AF5F-81AC-0746E75D02FA}"/>
                </a:ext>
              </a:extLst>
            </p:cNvPr>
            <p:cNvSpPr/>
            <p:nvPr/>
          </p:nvSpPr>
          <p:spPr>
            <a:xfrm>
              <a:off x="6429691" y="1296996"/>
              <a:ext cx="188216" cy="694510"/>
            </a:xfrm>
            <a:custGeom>
              <a:avLst/>
              <a:gdLst>
                <a:gd name="connsiteX0" fmla="*/ 150573 w 188216"/>
                <a:gd name="connsiteY0" fmla="*/ 31206 h 694510"/>
                <a:gd name="connsiteX1" fmla="*/ 150573 w 188216"/>
                <a:gd name="connsiteY1" fmla="*/ 0 h 694510"/>
                <a:gd name="connsiteX2" fmla="*/ 29947 w 188216"/>
                <a:gd name="connsiteY2" fmla="*/ 0 h 694510"/>
                <a:gd name="connsiteX3" fmla="*/ 29947 w 188216"/>
                <a:gd name="connsiteY3" fmla="*/ 31206 h 694510"/>
                <a:gd name="connsiteX4" fmla="*/ 0 w 188216"/>
                <a:gd name="connsiteY4" fmla="*/ 31206 h 694510"/>
                <a:gd name="connsiteX5" fmla="*/ 0 w 188216"/>
                <a:gd name="connsiteY5" fmla="*/ 694511 h 694510"/>
                <a:gd name="connsiteX6" fmla="*/ 188216 w 188216"/>
                <a:gd name="connsiteY6" fmla="*/ 694511 h 694510"/>
                <a:gd name="connsiteX7" fmla="*/ 188216 w 188216"/>
                <a:gd name="connsiteY7" fmla="*/ 31206 h 694510"/>
                <a:gd name="connsiteX8" fmla="*/ 150573 w 188216"/>
                <a:gd name="connsiteY8" fmla="*/ 31206 h 6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6" h="694510">
                  <a:moveTo>
                    <a:pt x="150573" y="31206"/>
                  </a:moveTo>
                  <a:lnTo>
                    <a:pt x="150573" y="0"/>
                  </a:lnTo>
                  <a:lnTo>
                    <a:pt x="29947" y="0"/>
                  </a:lnTo>
                  <a:lnTo>
                    <a:pt x="29947" y="31206"/>
                  </a:lnTo>
                  <a:lnTo>
                    <a:pt x="0" y="31206"/>
                  </a:lnTo>
                  <a:lnTo>
                    <a:pt x="0" y="694511"/>
                  </a:lnTo>
                  <a:lnTo>
                    <a:pt x="188216" y="694511"/>
                  </a:lnTo>
                  <a:lnTo>
                    <a:pt x="188216" y="31206"/>
                  </a:lnTo>
                  <a:lnTo>
                    <a:pt x="150573" y="312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1E11EF-5DC6-8668-39E7-E2D698677BF9}"/>
                </a:ext>
              </a:extLst>
            </p:cNvPr>
            <p:cNvSpPr/>
            <p:nvPr/>
          </p:nvSpPr>
          <p:spPr>
            <a:xfrm>
              <a:off x="6669124" y="790562"/>
              <a:ext cx="222920" cy="1210880"/>
            </a:xfrm>
            <a:custGeom>
              <a:avLst/>
              <a:gdLst>
                <a:gd name="connsiteX0" fmla="*/ 214384 w 222920"/>
                <a:gd name="connsiteY0" fmla="*/ 410997 h 1210880"/>
                <a:gd name="connsiteX1" fmla="*/ 214384 w 222920"/>
                <a:gd name="connsiteY1" fmla="*/ 295408 h 1210880"/>
                <a:gd name="connsiteX2" fmla="*/ 204589 w 222920"/>
                <a:gd name="connsiteY2" fmla="*/ 295408 h 1210880"/>
                <a:gd name="connsiteX3" fmla="*/ 204589 w 222920"/>
                <a:gd name="connsiteY3" fmla="*/ 157850 h 1210880"/>
                <a:gd name="connsiteX4" fmla="*/ 191155 w 222920"/>
                <a:gd name="connsiteY4" fmla="*/ 157850 h 1210880"/>
                <a:gd name="connsiteX5" fmla="*/ 191155 w 222920"/>
                <a:gd name="connsiteY5" fmla="*/ 86342 h 1210880"/>
                <a:gd name="connsiteX6" fmla="*/ 191155 w 222920"/>
                <a:gd name="connsiteY6" fmla="*/ 49538 h 1210880"/>
                <a:gd name="connsiteX7" fmla="*/ 191155 w 222920"/>
                <a:gd name="connsiteY7" fmla="*/ 17492 h 1210880"/>
                <a:gd name="connsiteX8" fmla="*/ 182478 w 222920"/>
                <a:gd name="connsiteY8" fmla="*/ 17492 h 1210880"/>
                <a:gd name="connsiteX9" fmla="*/ 182478 w 222920"/>
                <a:gd name="connsiteY9" fmla="*/ 0 h 1210880"/>
                <a:gd name="connsiteX10" fmla="*/ 36664 w 222920"/>
                <a:gd name="connsiteY10" fmla="*/ 0 h 1210880"/>
                <a:gd name="connsiteX11" fmla="*/ 36664 w 222920"/>
                <a:gd name="connsiteY11" fmla="*/ 17492 h 1210880"/>
                <a:gd name="connsiteX12" fmla="*/ 23229 w 222920"/>
                <a:gd name="connsiteY12" fmla="*/ 17492 h 1210880"/>
                <a:gd name="connsiteX13" fmla="*/ 23229 w 222920"/>
                <a:gd name="connsiteY13" fmla="*/ 49538 h 1210880"/>
                <a:gd name="connsiteX14" fmla="*/ 14693 w 222920"/>
                <a:gd name="connsiteY14" fmla="*/ 49538 h 1210880"/>
                <a:gd name="connsiteX15" fmla="*/ 14693 w 222920"/>
                <a:gd name="connsiteY15" fmla="*/ 157850 h 1210880"/>
                <a:gd name="connsiteX16" fmla="*/ 14693 w 222920"/>
                <a:gd name="connsiteY16" fmla="*/ 244051 h 1210880"/>
                <a:gd name="connsiteX17" fmla="*/ 14693 w 222920"/>
                <a:gd name="connsiteY17" fmla="*/ 295408 h 1210880"/>
                <a:gd name="connsiteX18" fmla="*/ 8536 w 222920"/>
                <a:gd name="connsiteY18" fmla="*/ 295408 h 1210880"/>
                <a:gd name="connsiteX19" fmla="*/ 8536 w 222920"/>
                <a:gd name="connsiteY19" fmla="*/ 410997 h 1210880"/>
                <a:gd name="connsiteX20" fmla="*/ 0 w 222920"/>
                <a:gd name="connsiteY20" fmla="*/ 410997 h 1210880"/>
                <a:gd name="connsiteX21" fmla="*/ 0 w 222920"/>
                <a:gd name="connsiteY21" fmla="*/ 1210881 h 1210880"/>
                <a:gd name="connsiteX22" fmla="*/ 222921 w 222920"/>
                <a:gd name="connsiteY22" fmla="*/ 1210881 h 1210880"/>
                <a:gd name="connsiteX23" fmla="*/ 222921 w 222920"/>
                <a:gd name="connsiteY23" fmla="*/ 410997 h 1210880"/>
                <a:gd name="connsiteX24" fmla="*/ 214384 w 222920"/>
                <a:gd name="connsiteY24" fmla="*/ 410997 h 1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2920" h="1210880">
                  <a:moveTo>
                    <a:pt x="214384" y="410997"/>
                  </a:moveTo>
                  <a:lnTo>
                    <a:pt x="214384" y="295408"/>
                  </a:lnTo>
                  <a:lnTo>
                    <a:pt x="204589" y="295408"/>
                  </a:lnTo>
                  <a:lnTo>
                    <a:pt x="204589" y="157850"/>
                  </a:lnTo>
                  <a:lnTo>
                    <a:pt x="191155" y="157850"/>
                  </a:lnTo>
                  <a:lnTo>
                    <a:pt x="191155" y="86342"/>
                  </a:lnTo>
                  <a:lnTo>
                    <a:pt x="191155" y="49538"/>
                  </a:lnTo>
                  <a:lnTo>
                    <a:pt x="191155" y="17492"/>
                  </a:lnTo>
                  <a:lnTo>
                    <a:pt x="182478" y="17492"/>
                  </a:lnTo>
                  <a:lnTo>
                    <a:pt x="182478" y="0"/>
                  </a:lnTo>
                  <a:lnTo>
                    <a:pt x="36664" y="0"/>
                  </a:lnTo>
                  <a:lnTo>
                    <a:pt x="36664" y="17492"/>
                  </a:lnTo>
                  <a:lnTo>
                    <a:pt x="23229" y="17492"/>
                  </a:lnTo>
                  <a:lnTo>
                    <a:pt x="23229" y="49538"/>
                  </a:lnTo>
                  <a:lnTo>
                    <a:pt x="14693" y="49538"/>
                  </a:lnTo>
                  <a:lnTo>
                    <a:pt x="14693" y="157850"/>
                  </a:lnTo>
                  <a:lnTo>
                    <a:pt x="14693" y="244051"/>
                  </a:lnTo>
                  <a:lnTo>
                    <a:pt x="14693" y="295408"/>
                  </a:lnTo>
                  <a:lnTo>
                    <a:pt x="8536" y="295408"/>
                  </a:lnTo>
                  <a:lnTo>
                    <a:pt x="8536" y="410997"/>
                  </a:lnTo>
                  <a:lnTo>
                    <a:pt x="0" y="410997"/>
                  </a:lnTo>
                  <a:lnTo>
                    <a:pt x="0" y="1210881"/>
                  </a:lnTo>
                  <a:lnTo>
                    <a:pt x="222921" y="1210881"/>
                  </a:lnTo>
                  <a:lnTo>
                    <a:pt x="222921" y="410997"/>
                  </a:lnTo>
                  <a:lnTo>
                    <a:pt x="214384" y="410997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E31AE5-5D6F-7621-BDBA-3772F77E3B01}"/>
                </a:ext>
              </a:extLst>
            </p:cNvPr>
            <p:cNvSpPr/>
            <p:nvPr/>
          </p:nvSpPr>
          <p:spPr>
            <a:xfrm>
              <a:off x="5358328" y="957647"/>
              <a:ext cx="439824" cy="1053590"/>
            </a:xfrm>
            <a:custGeom>
              <a:avLst/>
              <a:gdLst>
                <a:gd name="connsiteX0" fmla="*/ 439824 w 439824"/>
                <a:gd name="connsiteY0" fmla="*/ 0 h 1053590"/>
                <a:gd name="connsiteX1" fmla="*/ 280 w 439824"/>
                <a:gd name="connsiteY1" fmla="*/ 0 h 1053590"/>
                <a:gd name="connsiteX2" fmla="*/ 140 w 439824"/>
                <a:gd name="connsiteY2" fmla="*/ 0 h 1053590"/>
                <a:gd name="connsiteX3" fmla="*/ 140 w 439824"/>
                <a:gd name="connsiteY3" fmla="*/ 335151 h 1053590"/>
                <a:gd name="connsiteX4" fmla="*/ 140 w 439824"/>
                <a:gd name="connsiteY4" fmla="*/ 335151 h 1053590"/>
                <a:gd name="connsiteX5" fmla="*/ 0 w 439824"/>
                <a:gd name="connsiteY5" fmla="*/ 335151 h 1053590"/>
                <a:gd name="connsiteX6" fmla="*/ 0 w 439824"/>
                <a:gd name="connsiteY6" fmla="*/ 1051212 h 1053590"/>
                <a:gd name="connsiteX7" fmla="*/ 140 w 439824"/>
                <a:gd name="connsiteY7" fmla="*/ 1051212 h 1053590"/>
                <a:gd name="connsiteX8" fmla="*/ 140 w 439824"/>
                <a:gd name="connsiteY8" fmla="*/ 1051212 h 1053590"/>
                <a:gd name="connsiteX9" fmla="*/ 140 w 439824"/>
                <a:gd name="connsiteY9" fmla="*/ 1053591 h 1053590"/>
                <a:gd name="connsiteX10" fmla="*/ 280 w 439824"/>
                <a:gd name="connsiteY10" fmla="*/ 1053591 h 1053590"/>
                <a:gd name="connsiteX11" fmla="*/ 439824 w 439824"/>
                <a:gd name="connsiteY11" fmla="*/ 1053591 h 1053590"/>
                <a:gd name="connsiteX12" fmla="*/ 439824 w 439824"/>
                <a:gd name="connsiteY12" fmla="*/ 1053591 h 1053590"/>
                <a:gd name="connsiteX13" fmla="*/ 439824 w 439824"/>
                <a:gd name="connsiteY13" fmla="*/ 0 h 1053590"/>
                <a:gd name="connsiteX14" fmla="*/ 439824 w 439824"/>
                <a:gd name="connsiteY14" fmla="*/ 0 h 10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824" h="1053590">
                  <a:moveTo>
                    <a:pt x="439824" y="0"/>
                  </a:moveTo>
                  <a:lnTo>
                    <a:pt x="280" y="0"/>
                  </a:lnTo>
                  <a:lnTo>
                    <a:pt x="140" y="0"/>
                  </a:lnTo>
                  <a:lnTo>
                    <a:pt x="140" y="335151"/>
                  </a:lnTo>
                  <a:lnTo>
                    <a:pt x="140" y="335151"/>
                  </a:lnTo>
                  <a:lnTo>
                    <a:pt x="0" y="335151"/>
                  </a:lnTo>
                  <a:lnTo>
                    <a:pt x="0" y="1051212"/>
                  </a:lnTo>
                  <a:lnTo>
                    <a:pt x="140" y="1051212"/>
                  </a:lnTo>
                  <a:lnTo>
                    <a:pt x="140" y="1051212"/>
                  </a:lnTo>
                  <a:lnTo>
                    <a:pt x="140" y="1053591"/>
                  </a:lnTo>
                  <a:lnTo>
                    <a:pt x="280" y="1053591"/>
                  </a:lnTo>
                  <a:lnTo>
                    <a:pt x="439824" y="1053591"/>
                  </a:lnTo>
                  <a:lnTo>
                    <a:pt x="439824" y="1053591"/>
                  </a:lnTo>
                  <a:lnTo>
                    <a:pt x="439824" y="0"/>
                  </a:lnTo>
                  <a:lnTo>
                    <a:pt x="439824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BFBAAB-BB01-DB5E-293C-245F8136D3F1}"/>
                </a:ext>
              </a:extLst>
            </p:cNvPr>
            <p:cNvSpPr/>
            <p:nvPr/>
          </p:nvSpPr>
          <p:spPr>
            <a:xfrm>
              <a:off x="3261081" y="1006346"/>
              <a:ext cx="241952" cy="925407"/>
            </a:xfrm>
            <a:custGeom>
              <a:avLst/>
              <a:gdLst>
                <a:gd name="connsiteX0" fmla="*/ 222221 w 241952"/>
                <a:gd name="connsiteY0" fmla="*/ 802963 h 925407"/>
                <a:gd name="connsiteX1" fmla="*/ 222221 w 241952"/>
                <a:gd name="connsiteY1" fmla="*/ 157290 h 925407"/>
                <a:gd name="connsiteX2" fmla="*/ 205429 w 241952"/>
                <a:gd name="connsiteY2" fmla="*/ 157290 h 925407"/>
                <a:gd name="connsiteX3" fmla="*/ 205429 w 241952"/>
                <a:gd name="connsiteY3" fmla="*/ 90959 h 925407"/>
                <a:gd name="connsiteX4" fmla="*/ 196473 w 241952"/>
                <a:gd name="connsiteY4" fmla="*/ 90959 h 925407"/>
                <a:gd name="connsiteX5" fmla="*/ 196473 w 241952"/>
                <a:gd name="connsiteY5" fmla="*/ 44500 h 925407"/>
                <a:gd name="connsiteX6" fmla="*/ 189056 w 241952"/>
                <a:gd name="connsiteY6" fmla="*/ 44500 h 925407"/>
                <a:gd name="connsiteX7" fmla="*/ 189056 w 241952"/>
                <a:gd name="connsiteY7" fmla="*/ 23929 h 925407"/>
                <a:gd name="connsiteX8" fmla="*/ 182479 w 241952"/>
                <a:gd name="connsiteY8" fmla="*/ 23929 h 925407"/>
                <a:gd name="connsiteX9" fmla="*/ 182479 w 241952"/>
                <a:gd name="connsiteY9" fmla="*/ 0 h 925407"/>
                <a:gd name="connsiteX10" fmla="*/ 59474 w 241952"/>
                <a:gd name="connsiteY10" fmla="*/ 0 h 925407"/>
                <a:gd name="connsiteX11" fmla="*/ 59474 w 241952"/>
                <a:gd name="connsiteY11" fmla="*/ 23929 h 925407"/>
                <a:gd name="connsiteX12" fmla="*/ 52897 w 241952"/>
                <a:gd name="connsiteY12" fmla="*/ 23929 h 925407"/>
                <a:gd name="connsiteX13" fmla="*/ 52897 w 241952"/>
                <a:gd name="connsiteY13" fmla="*/ 44500 h 925407"/>
                <a:gd name="connsiteX14" fmla="*/ 45480 w 241952"/>
                <a:gd name="connsiteY14" fmla="*/ 44500 h 925407"/>
                <a:gd name="connsiteX15" fmla="*/ 45480 w 241952"/>
                <a:gd name="connsiteY15" fmla="*/ 90959 h 925407"/>
                <a:gd name="connsiteX16" fmla="*/ 36524 w 241952"/>
                <a:gd name="connsiteY16" fmla="*/ 90959 h 925407"/>
                <a:gd name="connsiteX17" fmla="*/ 36524 w 241952"/>
                <a:gd name="connsiteY17" fmla="*/ 157290 h 925407"/>
                <a:gd name="connsiteX18" fmla="*/ 20151 w 241952"/>
                <a:gd name="connsiteY18" fmla="*/ 157290 h 925407"/>
                <a:gd name="connsiteX19" fmla="*/ 20151 w 241952"/>
                <a:gd name="connsiteY19" fmla="*/ 802963 h 925407"/>
                <a:gd name="connsiteX20" fmla="*/ 0 w 241952"/>
                <a:gd name="connsiteY20" fmla="*/ 802963 h 925407"/>
                <a:gd name="connsiteX21" fmla="*/ 0 w 241952"/>
                <a:gd name="connsiteY21" fmla="*/ 925408 h 925407"/>
                <a:gd name="connsiteX22" fmla="*/ 20151 w 241952"/>
                <a:gd name="connsiteY22" fmla="*/ 925408 h 925407"/>
                <a:gd name="connsiteX23" fmla="*/ 65211 w 241952"/>
                <a:gd name="connsiteY23" fmla="*/ 925408 h 925407"/>
                <a:gd name="connsiteX24" fmla="*/ 177161 w 241952"/>
                <a:gd name="connsiteY24" fmla="*/ 925408 h 925407"/>
                <a:gd name="connsiteX25" fmla="*/ 222221 w 241952"/>
                <a:gd name="connsiteY25" fmla="*/ 925408 h 925407"/>
                <a:gd name="connsiteX26" fmla="*/ 241952 w 241952"/>
                <a:gd name="connsiteY26" fmla="*/ 925408 h 925407"/>
                <a:gd name="connsiteX27" fmla="*/ 241952 w 241952"/>
                <a:gd name="connsiteY27" fmla="*/ 802963 h 925407"/>
                <a:gd name="connsiteX28" fmla="*/ 222221 w 241952"/>
                <a:gd name="connsiteY28" fmla="*/ 802963 h 9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1952" h="925407">
                  <a:moveTo>
                    <a:pt x="222221" y="802963"/>
                  </a:moveTo>
                  <a:lnTo>
                    <a:pt x="222221" y="157290"/>
                  </a:lnTo>
                  <a:lnTo>
                    <a:pt x="205429" y="157290"/>
                  </a:lnTo>
                  <a:lnTo>
                    <a:pt x="205429" y="90959"/>
                  </a:lnTo>
                  <a:lnTo>
                    <a:pt x="196473" y="90959"/>
                  </a:lnTo>
                  <a:lnTo>
                    <a:pt x="196473" y="44500"/>
                  </a:lnTo>
                  <a:lnTo>
                    <a:pt x="189056" y="44500"/>
                  </a:lnTo>
                  <a:lnTo>
                    <a:pt x="189056" y="23929"/>
                  </a:lnTo>
                  <a:lnTo>
                    <a:pt x="182479" y="23929"/>
                  </a:lnTo>
                  <a:lnTo>
                    <a:pt x="182479" y="0"/>
                  </a:lnTo>
                  <a:lnTo>
                    <a:pt x="59474" y="0"/>
                  </a:lnTo>
                  <a:lnTo>
                    <a:pt x="59474" y="23929"/>
                  </a:lnTo>
                  <a:lnTo>
                    <a:pt x="52897" y="23929"/>
                  </a:lnTo>
                  <a:lnTo>
                    <a:pt x="52897" y="44500"/>
                  </a:lnTo>
                  <a:lnTo>
                    <a:pt x="45480" y="44500"/>
                  </a:lnTo>
                  <a:lnTo>
                    <a:pt x="45480" y="90959"/>
                  </a:lnTo>
                  <a:lnTo>
                    <a:pt x="36524" y="90959"/>
                  </a:lnTo>
                  <a:lnTo>
                    <a:pt x="36524" y="157290"/>
                  </a:lnTo>
                  <a:lnTo>
                    <a:pt x="20151" y="157290"/>
                  </a:lnTo>
                  <a:lnTo>
                    <a:pt x="20151" y="802963"/>
                  </a:lnTo>
                  <a:lnTo>
                    <a:pt x="0" y="802963"/>
                  </a:lnTo>
                  <a:lnTo>
                    <a:pt x="0" y="925408"/>
                  </a:lnTo>
                  <a:lnTo>
                    <a:pt x="20151" y="925408"/>
                  </a:lnTo>
                  <a:lnTo>
                    <a:pt x="65211" y="925408"/>
                  </a:lnTo>
                  <a:lnTo>
                    <a:pt x="177161" y="925408"/>
                  </a:lnTo>
                  <a:lnTo>
                    <a:pt x="222221" y="925408"/>
                  </a:lnTo>
                  <a:lnTo>
                    <a:pt x="241952" y="925408"/>
                  </a:lnTo>
                  <a:lnTo>
                    <a:pt x="241952" y="802963"/>
                  </a:lnTo>
                  <a:lnTo>
                    <a:pt x="222221" y="802963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BFE10E-3088-1BB8-E769-B68294810CBF}"/>
                </a:ext>
              </a:extLst>
            </p:cNvPr>
            <p:cNvSpPr/>
            <p:nvPr/>
          </p:nvSpPr>
          <p:spPr>
            <a:xfrm>
              <a:off x="3899197" y="1114657"/>
              <a:ext cx="288411" cy="897420"/>
            </a:xfrm>
            <a:custGeom>
              <a:avLst/>
              <a:gdLst>
                <a:gd name="connsiteX0" fmla="*/ 140 w 288411"/>
                <a:gd name="connsiteY0" fmla="*/ 167645 h 897420"/>
                <a:gd name="connsiteX1" fmla="*/ 140 w 288411"/>
                <a:gd name="connsiteY1" fmla="*/ 167645 h 897420"/>
                <a:gd name="connsiteX2" fmla="*/ 7557 w 288411"/>
                <a:gd name="connsiteY2" fmla="*/ 68709 h 897420"/>
                <a:gd name="connsiteX3" fmla="*/ 26308 w 288411"/>
                <a:gd name="connsiteY3" fmla="*/ 0 h 897420"/>
                <a:gd name="connsiteX4" fmla="*/ 71928 w 288411"/>
                <a:gd name="connsiteY4" fmla="*/ 0 h 897420"/>
                <a:gd name="connsiteX5" fmla="*/ 71928 w 288411"/>
                <a:gd name="connsiteY5" fmla="*/ 61712 h 897420"/>
                <a:gd name="connsiteX6" fmla="*/ 130422 w 288411"/>
                <a:gd name="connsiteY6" fmla="*/ 61712 h 897420"/>
                <a:gd name="connsiteX7" fmla="*/ 130422 w 288411"/>
                <a:gd name="connsiteY7" fmla="*/ 508673 h 897420"/>
                <a:gd name="connsiteX8" fmla="*/ 288412 w 288411"/>
                <a:gd name="connsiteY8" fmla="*/ 508673 h 897420"/>
                <a:gd name="connsiteX9" fmla="*/ 288412 w 288411"/>
                <a:gd name="connsiteY9" fmla="*/ 897420 h 897420"/>
                <a:gd name="connsiteX10" fmla="*/ 0 w 288411"/>
                <a:gd name="connsiteY10" fmla="*/ 897420 h 897420"/>
                <a:gd name="connsiteX11" fmla="*/ 0 w 288411"/>
                <a:gd name="connsiteY11" fmla="*/ 167645 h 8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411" h="897420">
                  <a:moveTo>
                    <a:pt x="140" y="167645"/>
                  </a:moveTo>
                  <a:lnTo>
                    <a:pt x="140" y="167645"/>
                  </a:lnTo>
                  <a:cubicBezTo>
                    <a:pt x="560" y="130842"/>
                    <a:pt x="2099" y="102014"/>
                    <a:pt x="7557" y="68709"/>
                  </a:cubicBezTo>
                  <a:cubicBezTo>
                    <a:pt x="13994" y="29107"/>
                    <a:pt x="26308" y="0"/>
                    <a:pt x="26308" y="0"/>
                  </a:cubicBezTo>
                  <a:lnTo>
                    <a:pt x="71928" y="0"/>
                  </a:lnTo>
                  <a:lnTo>
                    <a:pt x="71928" y="61712"/>
                  </a:lnTo>
                  <a:lnTo>
                    <a:pt x="130422" y="61712"/>
                  </a:lnTo>
                  <a:lnTo>
                    <a:pt x="130422" y="508673"/>
                  </a:lnTo>
                  <a:lnTo>
                    <a:pt x="288412" y="508673"/>
                  </a:lnTo>
                  <a:lnTo>
                    <a:pt x="288412" y="897420"/>
                  </a:lnTo>
                  <a:lnTo>
                    <a:pt x="0" y="897420"/>
                  </a:lnTo>
                  <a:lnTo>
                    <a:pt x="0" y="167645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979D6B-7186-5DDC-A288-48D5C0B13D02}"/>
                </a:ext>
              </a:extLst>
            </p:cNvPr>
            <p:cNvSpPr/>
            <p:nvPr/>
          </p:nvSpPr>
          <p:spPr>
            <a:xfrm>
              <a:off x="2433770" y="1225908"/>
              <a:ext cx="1595289" cy="782391"/>
            </a:xfrm>
            <a:custGeom>
              <a:avLst/>
              <a:gdLst>
                <a:gd name="connsiteX0" fmla="*/ 1310936 w 1595289"/>
                <a:gd name="connsiteY0" fmla="*/ 667363 h 782391"/>
                <a:gd name="connsiteX1" fmla="*/ 1310936 w 1595289"/>
                <a:gd name="connsiteY1" fmla="*/ 548696 h 782391"/>
                <a:gd name="connsiteX2" fmla="*/ 1312756 w 1595289"/>
                <a:gd name="connsiteY2" fmla="*/ 545197 h 782391"/>
                <a:gd name="connsiteX3" fmla="*/ 1310936 w 1595289"/>
                <a:gd name="connsiteY3" fmla="*/ 545197 h 782391"/>
                <a:gd name="connsiteX4" fmla="*/ 1309117 w 1595289"/>
                <a:gd name="connsiteY4" fmla="*/ 545197 h 782391"/>
                <a:gd name="connsiteX5" fmla="*/ 986841 w 1595289"/>
                <a:gd name="connsiteY5" fmla="*/ 545197 h 782391"/>
                <a:gd name="connsiteX6" fmla="*/ 986841 w 1595289"/>
                <a:gd name="connsiteY6" fmla="*/ 522947 h 782391"/>
                <a:gd name="connsiteX7" fmla="*/ 986981 w 1595289"/>
                <a:gd name="connsiteY7" fmla="*/ 522947 h 782391"/>
                <a:gd name="connsiteX8" fmla="*/ 989080 w 1595289"/>
                <a:gd name="connsiteY8" fmla="*/ 519029 h 782391"/>
                <a:gd name="connsiteX9" fmla="*/ 986841 w 1595289"/>
                <a:gd name="connsiteY9" fmla="*/ 519029 h 782391"/>
                <a:gd name="connsiteX10" fmla="*/ 985441 w 1595289"/>
                <a:gd name="connsiteY10" fmla="*/ 519029 h 782391"/>
                <a:gd name="connsiteX11" fmla="*/ 919811 w 1595289"/>
                <a:gd name="connsiteY11" fmla="*/ 519029 h 782391"/>
                <a:gd name="connsiteX12" fmla="*/ 919811 w 1595289"/>
                <a:gd name="connsiteY12" fmla="*/ 466272 h 782391"/>
                <a:gd name="connsiteX13" fmla="*/ 921630 w 1595289"/>
                <a:gd name="connsiteY13" fmla="*/ 462774 h 782391"/>
                <a:gd name="connsiteX14" fmla="*/ 919811 w 1595289"/>
                <a:gd name="connsiteY14" fmla="*/ 462774 h 782391"/>
                <a:gd name="connsiteX15" fmla="*/ 917991 w 1595289"/>
                <a:gd name="connsiteY15" fmla="*/ 462774 h 782391"/>
                <a:gd name="connsiteX16" fmla="*/ 869573 w 1595289"/>
                <a:gd name="connsiteY16" fmla="*/ 462774 h 782391"/>
                <a:gd name="connsiteX17" fmla="*/ 869573 w 1595289"/>
                <a:gd name="connsiteY17" fmla="*/ 209067 h 782391"/>
                <a:gd name="connsiteX18" fmla="*/ 864115 w 1595289"/>
                <a:gd name="connsiteY18" fmla="*/ 209067 h 782391"/>
                <a:gd name="connsiteX19" fmla="*/ 864115 w 1595289"/>
                <a:gd name="connsiteY19" fmla="*/ 195493 h 782391"/>
                <a:gd name="connsiteX20" fmla="*/ 857398 w 1595289"/>
                <a:gd name="connsiteY20" fmla="*/ 195493 h 782391"/>
                <a:gd name="connsiteX21" fmla="*/ 857398 w 1595289"/>
                <a:gd name="connsiteY21" fmla="*/ 190455 h 782391"/>
                <a:gd name="connsiteX22" fmla="*/ 846483 w 1595289"/>
                <a:gd name="connsiteY22" fmla="*/ 190455 h 782391"/>
                <a:gd name="connsiteX23" fmla="*/ 846483 w 1595289"/>
                <a:gd name="connsiteY23" fmla="*/ 106633 h 782391"/>
                <a:gd name="connsiteX24" fmla="*/ 840326 w 1595289"/>
                <a:gd name="connsiteY24" fmla="*/ 106633 h 782391"/>
                <a:gd name="connsiteX25" fmla="*/ 840326 w 1595289"/>
                <a:gd name="connsiteY25" fmla="*/ 100615 h 782391"/>
                <a:gd name="connsiteX26" fmla="*/ 835708 w 1595289"/>
                <a:gd name="connsiteY26" fmla="*/ 100615 h 782391"/>
                <a:gd name="connsiteX27" fmla="*/ 835708 w 1595289"/>
                <a:gd name="connsiteY27" fmla="*/ 96137 h 782391"/>
                <a:gd name="connsiteX28" fmla="*/ 833749 w 1595289"/>
                <a:gd name="connsiteY28" fmla="*/ 96137 h 782391"/>
                <a:gd name="connsiteX29" fmla="*/ 833749 w 1595289"/>
                <a:gd name="connsiteY29" fmla="*/ 86901 h 782391"/>
                <a:gd name="connsiteX30" fmla="*/ 831930 w 1595289"/>
                <a:gd name="connsiteY30" fmla="*/ 86901 h 782391"/>
                <a:gd name="connsiteX31" fmla="*/ 831930 w 1595289"/>
                <a:gd name="connsiteY31" fmla="*/ 74587 h 782391"/>
                <a:gd name="connsiteX32" fmla="*/ 830390 w 1595289"/>
                <a:gd name="connsiteY32" fmla="*/ 74587 h 782391"/>
                <a:gd name="connsiteX33" fmla="*/ 830390 w 1595289"/>
                <a:gd name="connsiteY33" fmla="*/ 63812 h 782391"/>
                <a:gd name="connsiteX34" fmla="*/ 826892 w 1595289"/>
                <a:gd name="connsiteY34" fmla="*/ 63812 h 782391"/>
                <a:gd name="connsiteX35" fmla="*/ 826892 w 1595289"/>
                <a:gd name="connsiteY35" fmla="*/ 59054 h 782391"/>
                <a:gd name="connsiteX36" fmla="*/ 831370 w 1595289"/>
                <a:gd name="connsiteY36" fmla="*/ 59054 h 782391"/>
                <a:gd name="connsiteX37" fmla="*/ 831370 w 1595289"/>
                <a:gd name="connsiteY37" fmla="*/ 51077 h 782391"/>
                <a:gd name="connsiteX38" fmla="*/ 828991 w 1595289"/>
                <a:gd name="connsiteY38" fmla="*/ 51077 h 782391"/>
                <a:gd name="connsiteX39" fmla="*/ 828991 w 1595289"/>
                <a:gd name="connsiteY39" fmla="*/ 0 h 782391"/>
                <a:gd name="connsiteX40" fmla="*/ 821015 w 1595289"/>
                <a:gd name="connsiteY40" fmla="*/ 0 h 782391"/>
                <a:gd name="connsiteX41" fmla="*/ 821015 w 1595289"/>
                <a:gd name="connsiteY41" fmla="*/ 51077 h 782391"/>
                <a:gd name="connsiteX42" fmla="*/ 818496 w 1595289"/>
                <a:gd name="connsiteY42" fmla="*/ 51077 h 782391"/>
                <a:gd name="connsiteX43" fmla="*/ 818496 w 1595289"/>
                <a:gd name="connsiteY43" fmla="*/ 59054 h 782391"/>
                <a:gd name="connsiteX44" fmla="*/ 822974 w 1595289"/>
                <a:gd name="connsiteY44" fmla="*/ 59054 h 782391"/>
                <a:gd name="connsiteX45" fmla="*/ 822974 w 1595289"/>
                <a:gd name="connsiteY45" fmla="*/ 63812 h 782391"/>
                <a:gd name="connsiteX46" fmla="*/ 819475 w 1595289"/>
                <a:gd name="connsiteY46" fmla="*/ 63812 h 782391"/>
                <a:gd name="connsiteX47" fmla="*/ 819475 w 1595289"/>
                <a:gd name="connsiteY47" fmla="*/ 74587 h 782391"/>
                <a:gd name="connsiteX48" fmla="*/ 817936 w 1595289"/>
                <a:gd name="connsiteY48" fmla="*/ 74587 h 782391"/>
                <a:gd name="connsiteX49" fmla="*/ 817936 w 1595289"/>
                <a:gd name="connsiteY49" fmla="*/ 86901 h 782391"/>
                <a:gd name="connsiteX50" fmla="*/ 816117 w 1595289"/>
                <a:gd name="connsiteY50" fmla="*/ 86901 h 782391"/>
                <a:gd name="connsiteX51" fmla="*/ 816117 w 1595289"/>
                <a:gd name="connsiteY51" fmla="*/ 96137 h 782391"/>
                <a:gd name="connsiteX52" fmla="*/ 814158 w 1595289"/>
                <a:gd name="connsiteY52" fmla="*/ 96137 h 782391"/>
                <a:gd name="connsiteX53" fmla="*/ 814158 w 1595289"/>
                <a:gd name="connsiteY53" fmla="*/ 100615 h 782391"/>
                <a:gd name="connsiteX54" fmla="*/ 809540 w 1595289"/>
                <a:gd name="connsiteY54" fmla="*/ 100615 h 782391"/>
                <a:gd name="connsiteX55" fmla="*/ 809540 w 1595289"/>
                <a:gd name="connsiteY55" fmla="*/ 106633 h 782391"/>
                <a:gd name="connsiteX56" fmla="*/ 803382 w 1595289"/>
                <a:gd name="connsiteY56" fmla="*/ 106633 h 782391"/>
                <a:gd name="connsiteX57" fmla="*/ 803382 w 1595289"/>
                <a:gd name="connsiteY57" fmla="*/ 190455 h 782391"/>
                <a:gd name="connsiteX58" fmla="*/ 792467 w 1595289"/>
                <a:gd name="connsiteY58" fmla="*/ 190455 h 782391"/>
                <a:gd name="connsiteX59" fmla="*/ 792467 w 1595289"/>
                <a:gd name="connsiteY59" fmla="*/ 195493 h 782391"/>
                <a:gd name="connsiteX60" fmla="*/ 785750 w 1595289"/>
                <a:gd name="connsiteY60" fmla="*/ 195493 h 782391"/>
                <a:gd name="connsiteX61" fmla="*/ 785750 w 1595289"/>
                <a:gd name="connsiteY61" fmla="*/ 209067 h 782391"/>
                <a:gd name="connsiteX62" fmla="*/ 780433 w 1595289"/>
                <a:gd name="connsiteY62" fmla="*/ 209067 h 782391"/>
                <a:gd name="connsiteX63" fmla="*/ 780433 w 1595289"/>
                <a:gd name="connsiteY63" fmla="*/ 462774 h 782391"/>
                <a:gd name="connsiteX64" fmla="*/ 738591 w 1595289"/>
                <a:gd name="connsiteY64" fmla="*/ 462774 h 782391"/>
                <a:gd name="connsiteX65" fmla="*/ 737052 w 1595289"/>
                <a:gd name="connsiteY65" fmla="*/ 462774 h 782391"/>
                <a:gd name="connsiteX66" fmla="*/ 734953 w 1595289"/>
                <a:gd name="connsiteY66" fmla="*/ 462774 h 782391"/>
                <a:gd name="connsiteX67" fmla="*/ 737052 w 1595289"/>
                <a:gd name="connsiteY67" fmla="*/ 466692 h 782391"/>
                <a:gd name="connsiteX68" fmla="*/ 737052 w 1595289"/>
                <a:gd name="connsiteY68" fmla="*/ 519029 h 782391"/>
                <a:gd name="connsiteX69" fmla="*/ 674500 w 1595289"/>
                <a:gd name="connsiteY69" fmla="*/ 519029 h 782391"/>
                <a:gd name="connsiteX70" fmla="*/ 673100 w 1595289"/>
                <a:gd name="connsiteY70" fmla="*/ 519029 h 782391"/>
                <a:gd name="connsiteX71" fmla="*/ 671001 w 1595289"/>
                <a:gd name="connsiteY71" fmla="*/ 519029 h 782391"/>
                <a:gd name="connsiteX72" fmla="*/ 672960 w 1595289"/>
                <a:gd name="connsiteY72" fmla="*/ 522947 h 782391"/>
                <a:gd name="connsiteX73" fmla="*/ 673100 w 1595289"/>
                <a:gd name="connsiteY73" fmla="*/ 522947 h 782391"/>
                <a:gd name="connsiteX74" fmla="*/ 673100 w 1595289"/>
                <a:gd name="connsiteY74" fmla="*/ 545197 h 782391"/>
                <a:gd name="connsiteX75" fmla="*/ 350824 w 1595289"/>
                <a:gd name="connsiteY75" fmla="*/ 545197 h 782391"/>
                <a:gd name="connsiteX76" fmla="*/ 349145 w 1595289"/>
                <a:gd name="connsiteY76" fmla="*/ 545197 h 782391"/>
                <a:gd name="connsiteX77" fmla="*/ 347325 w 1595289"/>
                <a:gd name="connsiteY77" fmla="*/ 545197 h 782391"/>
                <a:gd name="connsiteX78" fmla="*/ 349145 w 1595289"/>
                <a:gd name="connsiteY78" fmla="*/ 548696 h 782391"/>
                <a:gd name="connsiteX79" fmla="*/ 349145 w 1595289"/>
                <a:gd name="connsiteY79" fmla="*/ 667363 h 782391"/>
                <a:gd name="connsiteX80" fmla="*/ 0 w 1595289"/>
                <a:gd name="connsiteY80" fmla="*/ 667363 h 782391"/>
                <a:gd name="connsiteX81" fmla="*/ 0 w 1595289"/>
                <a:gd name="connsiteY81" fmla="*/ 782392 h 782391"/>
                <a:gd name="connsiteX82" fmla="*/ 349145 w 1595289"/>
                <a:gd name="connsiteY82" fmla="*/ 782392 h 782391"/>
                <a:gd name="connsiteX83" fmla="*/ 470471 w 1595289"/>
                <a:gd name="connsiteY83" fmla="*/ 782392 h 782391"/>
                <a:gd name="connsiteX84" fmla="*/ 673100 w 1595289"/>
                <a:gd name="connsiteY84" fmla="*/ 782392 h 782391"/>
                <a:gd name="connsiteX85" fmla="*/ 713962 w 1595289"/>
                <a:gd name="connsiteY85" fmla="*/ 782392 h 782391"/>
                <a:gd name="connsiteX86" fmla="*/ 737052 w 1595289"/>
                <a:gd name="connsiteY86" fmla="*/ 782392 h 782391"/>
                <a:gd name="connsiteX87" fmla="*/ 754964 w 1595289"/>
                <a:gd name="connsiteY87" fmla="*/ 782392 h 782391"/>
                <a:gd name="connsiteX88" fmla="*/ 905117 w 1595289"/>
                <a:gd name="connsiteY88" fmla="*/ 782392 h 782391"/>
                <a:gd name="connsiteX89" fmla="*/ 919811 w 1595289"/>
                <a:gd name="connsiteY89" fmla="*/ 782392 h 782391"/>
                <a:gd name="connsiteX90" fmla="*/ 945979 w 1595289"/>
                <a:gd name="connsiteY90" fmla="*/ 782392 h 782391"/>
                <a:gd name="connsiteX91" fmla="*/ 986841 w 1595289"/>
                <a:gd name="connsiteY91" fmla="*/ 782392 h 782391"/>
                <a:gd name="connsiteX92" fmla="*/ 1189471 w 1595289"/>
                <a:gd name="connsiteY92" fmla="*/ 782392 h 782391"/>
                <a:gd name="connsiteX93" fmla="*/ 1310936 w 1595289"/>
                <a:gd name="connsiteY93" fmla="*/ 782392 h 782391"/>
                <a:gd name="connsiteX94" fmla="*/ 1595290 w 1595289"/>
                <a:gd name="connsiteY94" fmla="*/ 782392 h 782391"/>
                <a:gd name="connsiteX95" fmla="*/ 1595290 w 1595289"/>
                <a:gd name="connsiteY95" fmla="*/ 667363 h 782391"/>
                <a:gd name="connsiteX96" fmla="*/ 1310936 w 1595289"/>
                <a:gd name="connsiteY96" fmla="*/ 667363 h 7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95289" h="782391">
                  <a:moveTo>
                    <a:pt x="1310936" y="667363"/>
                  </a:moveTo>
                  <a:lnTo>
                    <a:pt x="1310936" y="548696"/>
                  </a:lnTo>
                  <a:lnTo>
                    <a:pt x="1312756" y="545197"/>
                  </a:lnTo>
                  <a:lnTo>
                    <a:pt x="1310936" y="545197"/>
                  </a:lnTo>
                  <a:lnTo>
                    <a:pt x="1309117" y="545197"/>
                  </a:lnTo>
                  <a:lnTo>
                    <a:pt x="986841" y="545197"/>
                  </a:lnTo>
                  <a:lnTo>
                    <a:pt x="986841" y="522947"/>
                  </a:lnTo>
                  <a:lnTo>
                    <a:pt x="986981" y="522947"/>
                  </a:lnTo>
                  <a:lnTo>
                    <a:pt x="989080" y="519029"/>
                  </a:lnTo>
                  <a:lnTo>
                    <a:pt x="986841" y="519029"/>
                  </a:lnTo>
                  <a:lnTo>
                    <a:pt x="985441" y="519029"/>
                  </a:lnTo>
                  <a:lnTo>
                    <a:pt x="919811" y="519029"/>
                  </a:lnTo>
                  <a:lnTo>
                    <a:pt x="919811" y="466272"/>
                  </a:lnTo>
                  <a:lnTo>
                    <a:pt x="921630" y="462774"/>
                  </a:lnTo>
                  <a:lnTo>
                    <a:pt x="919811" y="462774"/>
                  </a:lnTo>
                  <a:lnTo>
                    <a:pt x="917991" y="462774"/>
                  </a:lnTo>
                  <a:lnTo>
                    <a:pt x="869573" y="462774"/>
                  </a:lnTo>
                  <a:lnTo>
                    <a:pt x="869573" y="209067"/>
                  </a:lnTo>
                  <a:lnTo>
                    <a:pt x="864115" y="209067"/>
                  </a:lnTo>
                  <a:lnTo>
                    <a:pt x="864115" y="195493"/>
                  </a:lnTo>
                  <a:lnTo>
                    <a:pt x="857398" y="195493"/>
                  </a:lnTo>
                  <a:lnTo>
                    <a:pt x="857398" y="190455"/>
                  </a:lnTo>
                  <a:lnTo>
                    <a:pt x="846483" y="190455"/>
                  </a:lnTo>
                  <a:lnTo>
                    <a:pt x="846483" y="106633"/>
                  </a:lnTo>
                  <a:lnTo>
                    <a:pt x="840326" y="106633"/>
                  </a:lnTo>
                  <a:lnTo>
                    <a:pt x="840326" y="100615"/>
                  </a:lnTo>
                  <a:lnTo>
                    <a:pt x="835708" y="100615"/>
                  </a:lnTo>
                  <a:lnTo>
                    <a:pt x="835708" y="96137"/>
                  </a:lnTo>
                  <a:lnTo>
                    <a:pt x="833749" y="96137"/>
                  </a:lnTo>
                  <a:lnTo>
                    <a:pt x="833749" y="86901"/>
                  </a:lnTo>
                  <a:lnTo>
                    <a:pt x="831930" y="86901"/>
                  </a:lnTo>
                  <a:lnTo>
                    <a:pt x="831930" y="74587"/>
                  </a:lnTo>
                  <a:lnTo>
                    <a:pt x="830390" y="74587"/>
                  </a:lnTo>
                  <a:lnTo>
                    <a:pt x="830390" y="63812"/>
                  </a:lnTo>
                  <a:lnTo>
                    <a:pt x="826892" y="63812"/>
                  </a:lnTo>
                  <a:lnTo>
                    <a:pt x="826892" y="59054"/>
                  </a:lnTo>
                  <a:lnTo>
                    <a:pt x="831370" y="59054"/>
                  </a:lnTo>
                  <a:lnTo>
                    <a:pt x="831370" y="51077"/>
                  </a:lnTo>
                  <a:lnTo>
                    <a:pt x="828991" y="51077"/>
                  </a:lnTo>
                  <a:lnTo>
                    <a:pt x="828991" y="0"/>
                  </a:lnTo>
                  <a:lnTo>
                    <a:pt x="821015" y="0"/>
                  </a:lnTo>
                  <a:lnTo>
                    <a:pt x="821015" y="51077"/>
                  </a:lnTo>
                  <a:lnTo>
                    <a:pt x="818496" y="51077"/>
                  </a:lnTo>
                  <a:lnTo>
                    <a:pt x="818496" y="59054"/>
                  </a:lnTo>
                  <a:lnTo>
                    <a:pt x="822974" y="59054"/>
                  </a:lnTo>
                  <a:lnTo>
                    <a:pt x="822974" y="63812"/>
                  </a:lnTo>
                  <a:lnTo>
                    <a:pt x="819475" y="63812"/>
                  </a:lnTo>
                  <a:lnTo>
                    <a:pt x="819475" y="74587"/>
                  </a:lnTo>
                  <a:lnTo>
                    <a:pt x="817936" y="74587"/>
                  </a:lnTo>
                  <a:lnTo>
                    <a:pt x="817936" y="86901"/>
                  </a:lnTo>
                  <a:lnTo>
                    <a:pt x="816117" y="86901"/>
                  </a:lnTo>
                  <a:lnTo>
                    <a:pt x="816117" y="96137"/>
                  </a:lnTo>
                  <a:lnTo>
                    <a:pt x="814158" y="96137"/>
                  </a:lnTo>
                  <a:lnTo>
                    <a:pt x="814158" y="100615"/>
                  </a:lnTo>
                  <a:lnTo>
                    <a:pt x="809540" y="100615"/>
                  </a:lnTo>
                  <a:lnTo>
                    <a:pt x="809540" y="106633"/>
                  </a:lnTo>
                  <a:lnTo>
                    <a:pt x="803382" y="106633"/>
                  </a:lnTo>
                  <a:lnTo>
                    <a:pt x="803382" y="190455"/>
                  </a:lnTo>
                  <a:lnTo>
                    <a:pt x="792467" y="190455"/>
                  </a:lnTo>
                  <a:lnTo>
                    <a:pt x="792467" y="195493"/>
                  </a:lnTo>
                  <a:lnTo>
                    <a:pt x="785750" y="195493"/>
                  </a:lnTo>
                  <a:lnTo>
                    <a:pt x="785750" y="209067"/>
                  </a:lnTo>
                  <a:lnTo>
                    <a:pt x="780433" y="209067"/>
                  </a:lnTo>
                  <a:lnTo>
                    <a:pt x="780433" y="462774"/>
                  </a:lnTo>
                  <a:lnTo>
                    <a:pt x="738591" y="462774"/>
                  </a:lnTo>
                  <a:lnTo>
                    <a:pt x="737052" y="462774"/>
                  </a:lnTo>
                  <a:lnTo>
                    <a:pt x="734953" y="462774"/>
                  </a:lnTo>
                  <a:lnTo>
                    <a:pt x="737052" y="466692"/>
                  </a:lnTo>
                  <a:lnTo>
                    <a:pt x="737052" y="519029"/>
                  </a:lnTo>
                  <a:lnTo>
                    <a:pt x="674500" y="519029"/>
                  </a:lnTo>
                  <a:lnTo>
                    <a:pt x="673100" y="519029"/>
                  </a:lnTo>
                  <a:lnTo>
                    <a:pt x="671001" y="519029"/>
                  </a:lnTo>
                  <a:lnTo>
                    <a:pt x="672960" y="522947"/>
                  </a:lnTo>
                  <a:lnTo>
                    <a:pt x="673100" y="522947"/>
                  </a:lnTo>
                  <a:lnTo>
                    <a:pt x="673100" y="545197"/>
                  </a:lnTo>
                  <a:lnTo>
                    <a:pt x="350824" y="545197"/>
                  </a:lnTo>
                  <a:lnTo>
                    <a:pt x="349145" y="545197"/>
                  </a:lnTo>
                  <a:lnTo>
                    <a:pt x="347325" y="545197"/>
                  </a:lnTo>
                  <a:lnTo>
                    <a:pt x="349145" y="548696"/>
                  </a:lnTo>
                  <a:lnTo>
                    <a:pt x="349145" y="667363"/>
                  </a:lnTo>
                  <a:lnTo>
                    <a:pt x="0" y="667363"/>
                  </a:lnTo>
                  <a:lnTo>
                    <a:pt x="0" y="782392"/>
                  </a:lnTo>
                  <a:lnTo>
                    <a:pt x="349145" y="782392"/>
                  </a:lnTo>
                  <a:lnTo>
                    <a:pt x="470471" y="782392"/>
                  </a:lnTo>
                  <a:lnTo>
                    <a:pt x="673100" y="782392"/>
                  </a:lnTo>
                  <a:lnTo>
                    <a:pt x="713962" y="782392"/>
                  </a:lnTo>
                  <a:lnTo>
                    <a:pt x="737052" y="782392"/>
                  </a:lnTo>
                  <a:lnTo>
                    <a:pt x="754964" y="782392"/>
                  </a:lnTo>
                  <a:lnTo>
                    <a:pt x="905117" y="782392"/>
                  </a:lnTo>
                  <a:lnTo>
                    <a:pt x="919811" y="782392"/>
                  </a:lnTo>
                  <a:lnTo>
                    <a:pt x="945979" y="782392"/>
                  </a:lnTo>
                  <a:lnTo>
                    <a:pt x="986841" y="782392"/>
                  </a:lnTo>
                  <a:lnTo>
                    <a:pt x="1189471" y="782392"/>
                  </a:lnTo>
                  <a:lnTo>
                    <a:pt x="1310936" y="782392"/>
                  </a:lnTo>
                  <a:lnTo>
                    <a:pt x="1595290" y="782392"/>
                  </a:lnTo>
                  <a:lnTo>
                    <a:pt x="1595290" y="667363"/>
                  </a:lnTo>
                  <a:lnTo>
                    <a:pt x="1310936" y="667363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99A4CB-0B84-88A8-29C5-F73874CE5350}"/>
                </a:ext>
              </a:extLst>
            </p:cNvPr>
            <p:cNvSpPr/>
            <p:nvPr/>
          </p:nvSpPr>
          <p:spPr>
            <a:xfrm>
              <a:off x="2867297" y="1197361"/>
              <a:ext cx="314859" cy="808420"/>
            </a:xfrm>
            <a:custGeom>
              <a:avLst/>
              <a:gdLst>
                <a:gd name="connsiteX0" fmla="*/ 260004 w 314859"/>
                <a:gd name="connsiteY0" fmla="*/ 238734 h 808420"/>
                <a:gd name="connsiteX1" fmla="*/ 260004 w 314859"/>
                <a:gd name="connsiteY1" fmla="*/ 0 h 808420"/>
                <a:gd name="connsiteX2" fmla="*/ 259864 w 314859"/>
                <a:gd name="connsiteY2" fmla="*/ 0 h 808420"/>
                <a:gd name="connsiteX3" fmla="*/ 47999 w 314859"/>
                <a:gd name="connsiteY3" fmla="*/ 0 h 808420"/>
                <a:gd name="connsiteX4" fmla="*/ 47859 w 314859"/>
                <a:gd name="connsiteY4" fmla="*/ 0 h 808420"/>
                <a:gd name="connsiteX5" fmla="*/ 47859 w 314859"/>
                <a:gd name="connsiteY5" fmla="*/ 383849 h 808420"/>
                <a:gd name="connsiteX6" fmla="*/ 280 w 314859"/>
                <a:gd name="connsiteY6" fmla="*/ 383849 h 808420"/>
                <a:gd name="connsiteX7" fmla="*/ 0 w 314859"/>
                <a:gd name="connsiteY7" fmla="*/ 383849 h 808420"/>
                <a:gd name="connsiteX8" fmla="*/ 0 w 314859"/>
                <a:gd name="connsiteY8" fmla="*/ 808420 h 808420"/>
                <a:gd name="connsiteX9" fmla="*/ 280 w 314859"/>
                <a:gd name="connsiteY9" fmla="*/ 808420 h 808420"/>
                <a:gd name="connsiteX10" fmla="*/ 314720 w 314859"/>
                <a:gd name="connsiteY10" fmla="*/ 808420 h 808420"/>
                <a:gd name="connsiteX11" fmla="*/ 314860 w 314859"/>
                <a:gd name="connsiteY11" fmla="*/ 808420 h 808420"/>
                <a:gd name="connsiteX12" fmla="*/ 314860 w 314859"/>
                <a:gd name="connsiteY12" fmla="*/ 239014 h 808420"/>
                <a:gd name="connsiteX13" fmla="*/ 260004 w 314859"/>
                <a:gd name="connsiteY13" fmla="*/ 238734 h 8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859" h="808420">
                  <a:moveTo>
                    <a:pt x="260004" y="238734"/>
                  </a:moveTo>
                  <a:lnTo>
                    <a:pt x="260004" y="0"/>
                  </a:lnTo>
                  <a:lnTo>
                    <a:pt x="259864" y="0"/>
                  </a:lnTo>
                  <a:lnTo>
                    <a:pt x="47999" y="0"/>
                  </a:lnTo>
                  <a:lnTo>
                    <a:pt x="47859" y="0"/>
                  </a:lnTo>
                  <a:lnTo>
                    <a:pt x="47859" y="383849"/>
                  </a:lnTo>
                  <a:lnTo>
                    <a:pt x="280" y="383849"/>
                  </a:lnTo>
                  <a:lnTo>
                    <a:pt x="0" y="383849"/>
                  </a:lnTo>
                  <a:lnTo>
                    <a:pt x="0" y="808420"/>
                  </a:lnTo>
                  <a:lnTo>
                    <a:pt x="280" y="808420"/>
                  </a:lnTo>
                  <a:lnTo>
                    <a:pt x="314720" y="808420"/>
                  </a:lnTo>
                  <a:lnTo>
                    <a:pt x="314860" y="808420"/>
                  </a:lnTo>
                  <a:lnTo>
                    <a:pt x="314860" y="239014"/>
                  </a:lnTo>
                  <a:lnTo>
                    <a:pt x="260004" y="238734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BDC36B-8722-6DA6-58C5-A39C2F212DD2}"/>
                </a:ext>
              </a:extLst>
            </p:cNvPr>
            <p:cNvSpPr/>
            <p:nvPr/>
          </p:nvSpPr>
          <p:spPr>
            <a:xfrm>
              <a:off x="7994194" y="1240601"/>
              <a:ext cx="136999" cy="763779"/>
            </a:xfrm>
            <a:custGeom>
              <a:avLst/>
              <a:gdLst>
                <a:gd name="connsiteX0" fmla="*/ 117968 w 136999"/>
                <a:gd name="connsiteY0" fmla="*/ 82003 h 763779"/>
                <a:gd name="connsiteX1" fmla="*/ 117968 w 136999"/>
                <a:gd name="connsiteY1" fmla="*/ 27288 h 763779"/>
                <a:gd name="connsiteX2" fmla="*/ 115169 w 136999"/>
                <a:gd name="connsiteY2" fmla="*/ 27288 h 763779"/>
                <a:gd name="connsiteX3" fmla="*/ 58914 w 136999"/>
                <a:gd name="connsiteY3" fmla="*/ 0 h 763779"/>
                <a:gd name="connsiteX4" fmla="*/ 2799 w 136999"/>
                <a:gd name="connsiteY4" fmla="*/ 27288 h 763779"/>
                <a:gd name="connsiteX5" fmla="*/ 0 w 136999"/>
                <a:gd name="connsiteY5" fmla="*/ 27288 h 763779"/>
                <a:gd name="connsiteX6" fmla="*/ 0 w 136999"/>
                <a:gd name="connsiteY6" fmla="*/ 763780 h 763779"/>
                <a:gd name="connsiteX7" fmla="*/ 106073 w 136999"/>
                <a:gd name="connsiteY7" fmla="*/ 763780 h 763779"/>
                <a:gd name="connsiteX8" fmla="*/ 117968 w 136999"/>
                <a:gd name="connsiteY8" fmla="*/ 763780 h 763779"/>
                <a:gd name="connsiteX9" fmla="*/ 136999 w 136999"/>
                <a:gd name="connsiteY9" fmla="*/ 763780 h 763779"/>
                <a:gd name="connsiteX10" fmla="*/ 136999 w 136999"/>
                <a:gd name="connsiteY10" fmla="*/ 82003 h 763779"/>
                <a:gd name="connsiteX11" fmla="*/ 117968 w 136999"/>
                <a:gd name="connsiteY11" fmla="*/ 82003 h 7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999" h="763779">
                  <a:moveTo>
                    <a:pt x="117968" y="82003"/>
                  </a:moveTo>
                  <a:lnTo>
                    <a:pt x="117968" y="27288"/>
                  </a:lnTo>
                  <a:lnTo>
                    <a:pt x="115169" y="27288"/>
                  </a:lnTo>
                  <a:lnTo>
                    <a:pt x="58914" y="0"/>
                  </a:lnTo>
                  <a:lnTo>
                    <a:pt x="2799" y="27288"/>
                  </a:lnTo>
                  <a:lnTo>
                    <a:pt x="0" y="27288"/>
                  </a:lnTo>
                  <a:lnTo>
                    <a:pt x="0" y="763780"/>
                  </a:lnTo>
                  <a:lnTo>
                    <a:pt x="106073" y="763780"/>
                  </a:lnTo>
                  <a:lnTo>
                    <a:pt x="117968" y="763780"/>
                  </a:lnTo>
                  <a:lnTo>
                    <a:pt x="136999" y="763780"/>
                  </a:lnTo>
                  <a:lnTo>
                    <a:pt x="136999" y="82003"/>
                  </a:lnTo>
                  <a:lnTo>
                    <a:pt x="117968" y="8200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78F599-E714-86D1-4DB7-96A28C3AC3D3}"/>
                </a:ext>
              </a:extLst>
            </p:cNvPr>
            <p:cNvSpPr/>
            <p:nvPr/>
          </p:nvSpPr>
          <p:spPr>
            <a:xfrm>
              <a:off x="5046546" y="1406287"/>
              <a:ext cx="227398" cy="609988"/>
            </a:xfrm>
            <a:custGeom>
              <a:avLst/>
              <a:gdLst>
                <a:gd name="connsiteX0" fmla="*/ 0 w 227398"/>
                <a:gd name="connsiteY0" fmla="*/ 0 h 609988"/>
                <a:gd name="connsiteX1" fmla="*/ 227399 w 227398"/>
                <a:gd name="connsiteY1" fmla="*/ 0 h 609988"/>
                <a:gd name="connsiteX2" fmla="*/ 227399 w 227398"/>
                <a:gd name="connsiteY2" fmla="*/ 609988 h 609988"/>
                <a:gd name="connsiteX3" fmla="*/ 0 w 227398"/>
                <a:gd name="connsiteY3" fmla="*/ 609988 h 6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98" h="609988">
                  <a:moveTo>
                    <a:pt x="0" y="0"/>
                  </a:moveTo>
                  <a:lnTo>
                    <a:pt x="227399" y="0"/>
                  </a:lnTo>
                  <a:lnTo>
                    <a:pt x="227399" y="609988"/>
                  </a:lnTo>
                  <a:lnTo>
                    <a:pt x="0" y="609988"/>
                  </a:lnTo>
                  <a:close/>
                </a:path>
              </a:pathLst>
            </a:custGeom>
            <a:solidFill>
              <a:srgbClr val="2779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3E9BBF-2742-B5D2-7B97-FA09C84105BC}"/>
                </a:ext>
              </a:extLst>
            </p:cNvPr>
            <p:cNvSpPr/>
            <p:nvPr/>
          </p:nvSpPr>
          <p:spPr>
            <a:xfrm>
              <a:off x="5102241" y="103888"/>
              <a:ext cx="422366" cy="1904971"/>
            </a:xfrm>
            <a:custGeom>
              <a:avLst/>
              <a:gdLst>
                <a:gd name="connsiteX0" fmla="*/ 422192 w 422366"/>
                <a:gd name="connsiteY0" fmla="*/ 1742364 h 1904971"/>
                <a:gd name="connsiteX1" fmla="*/ 422192 w 422366"/>
                <a:gd name="connsiteY1" fmla="*/ 1735087 h 1904971"/>
                <a:gd name="connsiteX2" fmla="*/ 422192 w 422366"/>
                <a:gd name="connsiteY2" fmla="*/ 1724032 h 1904971"/>
                <a:gd name="connsiteX3" fmla="*/ 422192 w 422366"/>
                <a:gd name="connsiteY3" fmla="*/ 1713397 h 1904971"/>
                <a:gd name="connsiteX4" fmla="*/ 422192 w 422366"/>
                <a:gd name="connsiteY4" fmla="*/ 1702762 h 1904971"/>
                <a:gd name="connsiteX5" fmla="*/ 421772 w 422366"/>
                <a:gd name="connsiteY5" fmla="*/ 1557506 h 1904971"/>
                <a:gd name="connsiteX6" fmla="*/ 422332 w 422366"/>
                <a:gd name="connsiteY6" fmla="*/ 1557506 h 1904971"/>
                <a:gd name="connsiteX7" fmla="*/ 422332 w 422366"/>
                <a:gd name="connsiteY7" fmla="*/ 1544772 h 1904971"/>
                <a:gd name="connsiteX8" fmla="*/ 421632 w 422366"/>
                <a:gd name="connsiteY8" fmla="*/ 1544772 h 1904971"/>
                <a:gd name="connsiteX9" fmla="*/ 419953 w 422366"/>
                <a:gd name="connsiteY9" fmla="*/ 1448635 h 1904971"/>
                <a:gd name="connsiteX10" fmla="*/ 394624 w 422366"/>
                <a:gd name="connsiteY10" fmla="*/ 513291 h 1904971"/>
                <a:gd name="connsiteX11" fmla="*/ 392245 w 422366"/>
                <a:gd name="connsiteY11" fmla="*/ 420513 h 1904971"/>
                <a:gd name="connsiteX12" fmla="*/ 391546 w 422366"/>
                <a:gd name="connsiteY12" fmla="*/ 314580 h 1904971"/>
                <a:gd name="connsiteX13" fmla="*/ 391546 w 422366"/>
                <a:gd name="connsiteY13" fmla="*/ 271619 h 1904971"/>
                <a:gd name="connsiteX14" fmla="*/ 387208 w 422366"/>
                <a:gd name="connsiteY14" fmla="*/ 271619 h 1904971"/>
                <a:gd name="connsiteX15" fmla="*/ 387208 w 422366"/>
                <a:gd name="connsiteY15" fmla="*/ 0 h 1904971"/>
                <a:gd name="connsiteX16" fmla="*/ 385528 w 422366"/>
                <a:gd name="connsiteY16" fmla="*/ 0 h 1904971"/>
                <a:gd name="connsiteX17" fmla="*/ 381470 w 422366"/>
                <a:gd name="connsiteY17" fmla="*/ 271619 h 1904971"/>
                <a:gd name="connsiteX18" fmla="*/ 380491 w 422366"/>
                <a:gd name="connsiteY18" fmla="*/ 271619 h 1904971"/>
                <a:gd name="connsiteX19" fmla="*/ 380491 w 422366"/>
                <a:gd name="connsiteY19" fmla="*/ 262103 h 1904971"/>
                <a:gd name="connsiteX20" fmla="*/ 379371 w 422366"/>
                <a:gd name="connsiteY20" fmla="*/ 262103 h 1904971"/>
                <a:gd name="connsiteX21" fmla="*/ 379371 w 422366"/>
                <a:gd name="connsiteY21" fmla="*/ 261544 h 1904971"/>
                <a:gd name="connsiteX22" fmla="*/ 372374 w 422366"/>
                <a:gd name="connsiteY22" fmla="*/ 261544 h 1904971"/>
                <a:gd name="connsiteX23" fmla="*/ 93199 w 422366"/>
                <a:gd name="connsiteY23" fmla="*/ 327314 h 1904971"/>
                <a:gd name="connsiteX24" fmla="*/ 90540 w 422366"/>
                <a:gd name="connsiteY24" fmla="*/ 329693 h 1904971"/>
                <a:gd name="connsiteX25" fmla="*/ 86901 w 422366"/>
                <a:gd name="connsiteY25" fmla="*/ 334311 h 1904971"/>
                <a:gd name="connsiteX26" fmla="*/ 84662 w 422366"/>
                <a:gd name="connsiteY26" fmla="*/ 338229 h 1904971"/>
                <a:gd name="connsiteX27" fmla="*/ 58354 w 422366"/>
                <a:gd name="connsiteY27" fmla="*/ 508813 h 1904971"/>
                <a:gd name="connsiteX28" fmla="*/ 51777 w 422366"/>
                <a:gd name="connsiteY28" fmla="*/ 557092 h 1904971"/>
                <a:gd name="connsiteX29" fmla="*/ 50937 w 422366"/>
                <a:gd name="connsiteY29" fmla="*/ 559191 h 1904971"/>
                <a:gd name="connsiteX30" fmla="*/ 50937 w 422366"/>
                <a:gd name="connsiteY30" fmla="*/ 563669 h 1904971"/>
                <a:gd name="connsiteX31" fmla="*/ 44081 w 422366"/>
                <a:gd name="connsiteY31" fmla="*/ 620764 h 1904971"/>
                <a:gd name="connsiteX32" fmla="*/ 42401 w 422366"/>
                <a:gd name="connsiteY32" fmla="*/ 626221 h 1904971"/>
                <a:gd name="connsiteX33" fmla="*/ 42401 w 422366"/>
                <a:gd name="connsiteY33" fmla="*/ 626921 h 1904971"/>
                <a:gd name="connsiteX34" fmla="*/ 42401 w 422366"/>
                <a:gd name="connsiteY34" fmla="*/ 628320 h 1904971"/>
                <a:gd name="connsiteX35" fmla="*/ 42961 w 422366"/>
                <a:gd name="connsiteY35" fmla="*/ 629440 h 1904971"/>
                <a:gd name="connsiteX36" fmla="*/ 42961 w 422366"/>
                <a:gd name="connsiteY36" fmla="*/ 629440 h 1904971"/>
                <a:gd name="connsiteX37" fmla="*/ 25329 w 422366"/>
                <a:gd name="connsiteY37" fmla="*/ 832629 h 1904971"/>
                <a:gd name="connsiteX38" fmla="*/ 15953 w 422366"/>
                <a:gd name="connsiteY38" fmla="*/ 1050092 h 1904971"/>
                <a:gd name="connsiteX39" fmla="*/ 6437 w 422366"/>
                <a:gd name="connsiteY39" fmla="*/ 1431423 h 1904971"/>
                <a:gd name="connsiteX40" fmla="*/ 0 w 422366"/>
                <a:gd name="connsiteY40" fmla="*/ 1830945 h 1904971"/>
                <a:gd name="connsiteX41" fmla="*/ 0 w 422366"/>
                <a:gd name="connsiteY41" fmla="*/ 1834583 h 1904971"/>
                <a:gd name="connsiteX42" fmla="*/ 2659 w 422366"/>
                <a:gd name="connsiteY42" fmla="*/ 1834583 h 1904971"/>
                <a:gd name="connsiteX43" fmla="*/ 2659 w 422366"/>
                <a:gd name="connsiteY43" fmla="*/ 1838221 h 1904971"/>
                <a:gd name="connsiteX44" fmla="*/ 10915 w 422366"/>
                <a:gd name="connsiteY44" fmla="*/ 1838221 h 1904971"/>
                <a:gd name="connsiteX45" fmla="*/ 10915 w 422366"/>
                <a:gd name="connsiteY45" fmla="*/ 1901333 h 1904971"/>
                <a:gd name="connsiteX46" fmla="*/ 13434 w 422366"/>
                <a:gd name="connsiteY46" fmla="*/ 1901333 h 1904971"/>
                <a:gd name="connsiteX47" fmla="*/ 13434 w 422366"/>
                <a:gd name="connsiteY47" fmla="*/ 1904972 h 1904971"/>
                <a:gd name="connsiteX48" fmla="*/ 408898 w 422366"/>
                <a:gd name="connsiteY48" fmla="*/ 1904972 h 1904971"/>
                <a:gd name="connsiteX49" fmla="*/ 408898 w 422366"/>
                <a:gd name="connsiteY49" fmla="*/ 1838221 h 1904971"/>
                <a:gd name="connsiteX50" fmla="*/ 419673 w 422366"/>
                <a:gd name="connsiteY50" fmla="*/ 1838221 h 1904971"/>
                <a:gd name="connsiteX51" fmla="*/ 419953 w 422366"/>
                <a:gd name="connsiteY51" fmla="*/ 1831364 h 1904971"/>
                <a:gd name="connsiteX52" fmla="*/ 421772 w 422366"/>
                <a:gd name="connsiteY52" fmla="*/ 1753699 h 1904971"/>
                <a:gd name="connsiteX53" fmla="*/ 421912 w 422366"/>
                <a:gd name="connsiteY53" fmla="*/ 1742364 h 190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2366" h="1904971">
                  <a:moveTo>
                    <a:pt x="422192" y="1742364"/>
                  </a:moveTo>
                  <a:cubicBezTo>
                    <a:pt x="422192" y="1739985"/>
                    <a:pt x="422192" y="1737466"/>
                    <a:pt x="422192" y="1735087"/>
                  </a:cubicBezTo>
                  <a:cubicBezTo>
                    <a:pt x="422192" y="1731449"/>
                    <a:pt x="422192" y="1727811"/>
                    <a:pt x="422192" y="1724032"/>
                  </a:cubicBezTo>
                  <a:cubicBezTo>
                    <a:pt x="422192" y="1720534"/>
                    <a:pt x="422192" y="1717035"/>
                    <a:pt x="422192" y="1713397"/>
                  </a:cubicBezTo>
                  <a:cubicBezTo>
                    <a:pt x="422192" y="1709899"/>
                    <a:pt x="422192" y="1706400"/>
                    <a:pt x="422192" y="1702762"/>
                  </a:cubicBezTo>
                  <a:cubicBezTo>
                    <a:pt x="422472" y="1662460"/>
                    <a:pt x="422472" y="1613901"/>
                    <a:pt x="421772" y="1557506"/>
                  </a:cubicBezTo>
                  <a:lnTo>
                    <a:pt x="422332" y="1557506"/>
                  </a:lnTo>
                  <a:lnTo>
                    <a:pt x="422332" y="1544772"/>
                  </a:lnTo>
                  <a:lnTo>
                    <a:pt x="421632" y="1544772"/>
                  </a:lnTo>
                  <a:cubicBezTo>
                    <a:pt x="421213" y="1513566"/>
                    <a:pt x="420653" y="1481240"/>
                    <a:pt x="419953" y="1448635"/>
                  </a:cubicBezTo>
                  <a:cubicBezTo>
                    <a:pt x="416175" y="1279450"/>
                    <a:pt x="402461" y="789948"/>
                    <a:pt x="394624" y="513291"/>
                  </a:cubicBezTo>
                  <a:lnTo>
                    <a:pt x="392245" y="420513"/>
                  </a:lnTo>
                  <a:lnTo>
                    <a:pt x="391546" y="314580"/>
                  </a:lnTo>
                  <a:lnTo>
                    <a:pt x="391546" y="271619"/>
                  </a:lnTo>
                  <a:lnTo>
                    <a:pt x="387208" y="271619"/>
                  </a:lnTo>
                  <a:lnTo>
                    <a:pt x="387208" y="0"/>
                  </a:lnTo>
                  <a:lnTo>
                    <a:pt x="385528" y="0"/>
                  </a:lnTo>
                  <a:lnTo>
                    <a:pt x="381470" y="271619"/>
                  </a:lnTo>
                  <a:lnTo>
                    <a:pt x="380491" y="271619"/>
                  </a:lnTo>
                  <a:lnTo>
                    <a:pt x="380491" y="262103"/>
                  </a:lnTo>
                  <a:lnTo>
                    <a:pt x="379371" y="262103"/>
                  </a:lnTo>
                  <a:lnTo>
                    <a:pt x="379371" y="261544"/>
                  </a:lnTo>
                  <a:lnTo>
                    <a:pt x="372374" y="261544"/>
                  </a:lnTo>
                  <a:cubicBezTo>
                    <a:pt x="264482" y="261544"/>
                    <a:pt x="124824" y="301846"/>
                    <a:pt x="93199" y="327314"/>
                  </a:cubicBezTo>
                  <a:cubicBezTo>
                    <a:pt x="92079" y="327874"/>
                    <a:pt x="91239" y="328714"/>
                    <a:pt x="90540" y="329693"/>
                  </a:cubicBezTo>
                  <a:cubicBezTo>
                    <a:pt x="88861" y="331233"/>
                    <a:pt x="87741" y="332772"/>
                    <a:pt x="86901" y="334311"/>
                  </a:cubicBezTo>
                  <a:cubicBezTo>
                    <a:pt x="85782" y="335711"/>
                    <a:pt x="84942" y="336970"/>
                    <a:pt x="84662" y="338229"/>
                  </a:cubicBezTo>
                  <a:cubicBezTo>
                    <a:pt x="84662" y="338789"/>
                    <a:pt x="72628" y="394344"/>
                    <a:pt x="58354" y="508813"/>
                  </a:cubicBezTo>
                  <a:cubicBezTo>
                    <a:pt x="56255" y="522947"/>
                    <a:pt x="54156" y="539180"/>
                    <a:pt x="51777" y="557092"/>
                  </a:cubicBezTo>
                  <a:cubicBezTo>
                    <a:pt x="51357" y="557652"/>
                    <a:pt x="50937" y="558351"/>
                    <a:pt x="50937" y="559191"/>
                  </a:cubicBezTo>
                  <a:lnTo>
                    <a:pt x="50937" y="563669"/>
                  </a:lnTo>
                  <a:cubicBezTo>
                    <a:pt x="48698" y="581161"/>
                    <a:pt x="46459" y="600193"/>
                    <a:pt x="44081" y="620764"/>
                  </a:cubicBezTo>
                  <a:lnTo>
                    <a:pt x="42401" y="626221"/>
                  </a:lnTo>
                  <a:cubicBezTo>
                    <a:pt x="42401" y="626221"/>
                    <a:pt x="42401" y="626641"/>
                    <a:pt x="42401" y="626921"/>
                  </a:cubicBezTo>
                  <a:cubicBezTo>
                    <a:pt x="42401" y="627481"/>
                    <a:pt x="42401" y="627900"/>
                    <a:pt x="42401" y="628320"/>
                  </a:cubicBezTo>
                  <a:cubicBezTo>
                    <a:pt x="42401" y="628740"/>
                    <a:pt x="42681" y="629020"/>
                    <a:pt x="42961" y="629440"/>
                  </a:cubicBezTo>
                  <a:cubicBezTo>
                    <a:pt x="42961" y="629440"/>
                    <a:pt x="42961" y="629440"/>
                    <a:pt x="42961" y="629440"/>
                  </a:cubicBezTo>
                  <a:cubicBezTo>
                    <a:pt x="36664" y="686394"/>
                    <a:pt x="30366" y="754684"/>
                    <a:pt x="25329" y="832629"/>
                  </a:cubicBezTo>
                  <a:cubicBezTo>
                    <a:pt x="22110" y="881048"/>
                    <a:pt x="19032" y="954235"/>
                    <a:pt x="15953" y="1050092"/>
                  </a:cubicBezTo>
                  <a:cubicBezTo>
                    <a:pt x="12595" y="1141052"/>
                    <a:pt x="9376" y="1269235"/>
                    <a:pt x="6437" y="1431423"/>
                  </a:cubicBezTo>
                  <a:cubicBezTo>
                    <a:pt x="2379" y="1634612"/>
                    <a:pt x="0" y="1828986"/>
                    <a:pt x="0" y="1830945"/>
                  </a:cubicBezTo>
                  <a:lnTo>
                    <a:pt x="0" y="1834583"/>
                  </a:lnTo>
                  <a:cubicBezTo>
                    <a:pt x="0" y="1834583"/>
                    <a:pt x="2659" y="1834583"/>
                    <a:pt x="2659" y="1834583"/>
                  </a:cubicBezTo>
                  <a:lnTo>
                    <a:pt x="2659" y="1838221"/>
                  </a:lnTo>
                  <a:cubicBezTo>
                    <a:pt x="2659" y="1838221"/>
                    <a:pt x="10915" y="1838221"/>
                    <a:pt x="10915" y="1838221"/>
                  </a:cubicBezTo>
                  <a:lnTo>
                    <a:pt x="10915" y="1901333"/>
                  </a:lnTo>
                  <a:lnTo>
                    <a:pt x="13434" y="1901333"/>
                  </a:lnTo>
                  <a:lnTo>
                    <a:pt x="13434" y="1904972"/>
                  </a:lnTo>
                  <a:lnTo>
                    <a:pt x="408898" y="1904972"/>
                  </a:lnTo>
                  <a:lnTo>
                    <a:pt x="408898" y="1838221"/>
                  </a:lnTo>
                  <a:lnTo>
                    <a:pt x="419673" y="1838221"/>
                  </a:lnTo>
                  <a:lnTo>
                    <a:pt x="419953" y="1831364"/>
                  </a:lnTo>
                  <a:cubicBezTo>
                    <a:pt x="419953" y="1831364"/>
                    <a:pt x="420933" y="1803377"/>
                    <a:pt x="421772" y="1753699"/>
                  </a:cubicBezTo>
                  <a:cubicBezTo>
                    <a:pt x="421772" y="1750061"/>
                    <a:pt x="421772" y="1746282"/>
                    <a:pt x="421912" y="1742364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4C2CCF-38E1-FF68-B0EC-B2E70261CBFB}"/>
                </a:ext>
              </a:extLst>
            </p:cNvPr>
            <p:cNvSpPr/>
            <p:nvPr/>
          </p:nvSpPr>
          <p:spPr>
            <a:xfrm>
              <a:off x="4292002" y="407412"/>
              <a:ext cx="240972" cy="1602706"/>
            </a:xfrm>
            <a:custGeom>
              <a:avLst/>
              <a:gdLst>
                <a:gd name="connsiteX0" fmla="*/ 0 w 240972"/>
                <a:gd name="connsiteY0" fmla="*/ 0 h 1602706"/>
                <a:gd name="connsiteX1" fmla="*/ 240973 w 240972"/>
                <a:gd name="connsiteY1" fmla="*/ 0 h 1602706"/>
                <a:gd name="connsiteX2" fmla="*/ 240973 w 240972"/>
                <a:gd name="connsiteY2" fmla="*/ 1602706 h 1602706"/>
                <a:gd name="connsiteX3" fmla="*/ 0 w 240972"/>
                <a:gd name="connsiteY3" fmla="*/ 1602706 h 16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72" h="1602706">
                  <a:moveTo>
                    <a:pt x="0" y="0"/>
                  </a:moveTo>
                  <a:lnTo>
                    <a:pt x="240973" y="0"/>
                  </a:lnTo>
                  <a:lnTo>
                    <a:pt x="240973" y="1602706"/>
                  </a:lnTo>
                  <a:lnTo>
                    <a:pt x="0" y="16027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050F73-036B-AA59-97DB-4EBDCCF7874C}"/>
                </a:ext>
              </a:extLst>
            </p:cNvPr>
            <p:cNvSpPr/>
            <p:nvPr/>
          </p:nvSpPr>
          <p:spPr>
            <a:xfrm>
              <a:off x="6802764" y="947852"/>
              <a:ext cx="354042" cy="1055689"/>
            </a:xfrm>
            <a:custGeom>
              <a:avLst/>
              <a:gdLst>
                <a:gd name="connsiteX0" fmla="*/ 0 w 354042"/>
                <a:gd name="connsiteY0" fmla="*/ 0 h 1055689"/>
                <a:gd name="connsiteX1" fmla="*/ 354042 w 354042"/>
                <a:gd name="connsiteY1" fmla="*/ 0 h 1055689"/>
                <a:gd name="connsiteX2" fmla="*/ 354042 w 354042"/>
                <a:gd name="connsiteY2" fmla="*/ 1055690 h 1055689"/>
                <a:gd name="connsiteX3" fmla="*/ 0 w 354042"/>
                <a:gd name="connsiteY3" fmla="*/ 1055690 h 10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42" h="1055689">
                  <a:moveTo>
                    <a:pt x="0" y="0"/>
                  </a:moveTo>
                  <a:lnTo>
                    <a:pt x="354042" y="0"/>
                  </a:lnTo>
                  <a:lnTo>
                    <a:pt x="354042" y="1055690"/>
                  </a:lnTo>
                  <a:lnTo>
                    <a:pt x="0" y="105569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5F8B4D-20A0-18E6-3587-AF09B792EB4A}"/>
                </a:ext>
              </a:extLst>
            </p:cNvPr>
            <p:cNvSpPr/>
            <p:nvPr/>
          </p:nvSpPr>
          <p:spPr>
            <a:xfrm>
              <a:off x="5903665" y="865428"/>
              <a:ext cx="214944" cy="1136573"/>
            </a:xfrm>
            <a:custGeom>
              <a:avLst/>
              <a:gdLst>
                <a:gd name="connsiteX0" fmla="*/ 0 w 214944"/>
                <a:gd name="connsiteY0" fmla="*/ 0 h 1136573"/>
                <a:gd name="connsiteX1" fmla="*/ 214944 w 214944"/>
                <a:gd name="connsiteY1" fmla="*/ 0 h 1136573"/>
                <a:gd name="connsiteX2" fmla="*/ 214944 w 214944"/>
                <a:gd name="connsiteY2" fmla="*/ 1136574 h 1136573"/>
                <a:gd name="connsiteX3" fmla="*/ 0 w 214944"/>
                <a:gd name="connsiteY3" fmla="*/ 1136574 h 11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44" h="1136573">
                  <a:moveTo>
                    <a:pt x="0" y="0"/>
                  </a:moveTo>
                  <a:lnTo>
                    <a:pt x="214944" y="0"/>
                  </a:lnTo>
                  <a:lnTo>
                    <a:pt x="214944" y="1136574"/>
                  </a:lnTo>
                  <a:lnTo>
                    <a:pt x="0" y="113657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4A3E78-E146-85FB-9B40-F03E0E606415}"/>
                </a:ext>
              </a:extLst>
            </p:cNvPr>
            <p:cNvSpPr/>
            <p:nvPr/>
          </p:nvSpPr>
          <p:spPr>
            <a:xfrm>
              <a:off x="6080546" y="679171"/>
              <a:ext cx="302965" cy="1322691"/>
            </a:xfrm>
            <a:custGeom>
              <a:avLst/>
              <a:gdLst>
                <a:gd name="connsiteX0" fmla="*/ 302965 w 302965"/>
                <a:gd name="connsiteY0" fmla="*/ 1959 h 1322691"/>
                <a:gd name="connsiteX1" fmla="*/ 302266 w 302965"/>
                <a:gd name="connsiteY1" fmla="*/ 1959 h 1322691"/>
                <a:gd name="connsiteX2" fmla="*/ 302266 w 302965"/>
                <a:gd name="connsiteY2" fmla="*/ 0 h 1322691"/>
                <a:gd name="connsiteX3" fmla="*/ 86342 w 302965"/>
                <a:gd name="connsiteY3" fmla="*/ 0 h 1322691"/>
                <a:gd name="connsiteX4" fmla="*/ 71788 w 302965"/>
                <a:gd name="connsiteY4" fmla="*/ 5597 h 1322691"/>
                <a:gd name="connsiteX5" fmla="*/ 67310 w 302965"/>
                <a:gd name="connsiteY5" fmla="*/ 19311 h 1322691"/>
                <a:gd name="connsiteX6" fmla="*/ 67310 w 302965"/>
                <a:gd name="connsiteY6" fmla="*/ 66890 h 1322691"/>
                <a:gd name="connsiteX7" fmla="*/ 49118 w 302965"/>
                <a:gd name="connsiteY7" fmla="*/ 66890 h 1322691"/>
                <a:gd name="connsiteX8" fmla="*/ 47299 w 302965"/>
                <a:gd name="connsiteY8" fmla="*/ 66890 h 1322691"/>
                <a:gd name="connsiteX9" fmla="*/ 47299 w 302965"/>
                <a:gd name="connsiteY9" fmla="*/ 66890 h 1322691"/>
                <a:gd name="connsiteX10" fmla="*/ 45340 w 302965"/>
                <a:gd name="connsiteY10" fmla="*/ 67030 h 1322691"/>
                <a:gd name="connsiteX11" fmla="*/ 43101 w 302965"/>
                <a:gd name="connsiteY11" fmla="*/ 67450 h 1322691"/>
                <a:gd name="connsiteX12" fmla="*/ 42121 w 302965"/>
                <a:gd name="connsiteY12" fmla="*/ 67730 h 1322691"/>
                <a:gd name="connsiteX13" fmla="*/ 41562 w 302965"/>
                <a:gd name="connsiteY13" fmla="*/ 67870 h 1322691"/>
                <a:gd name="connsiteX14" fmla="*/ 34425 w 302965"/>
                <a:gd name="connsiteY14" fmla="*/ 73047 h 1322691"/>
                <a:gd name="connsiteX15" fmla="*/ 34425 w 302965"/>
                <a:gd name="connsiteY15" fmla="*/ 73047 h 1322691"/>
                <a:gd name="connsiteX16" fmla="*/ 32326 w 302965"/>
                <a:gd name="connsiteY16" fmla="*/ 81444 h 1322691"/>
                <a:gd name="connsiteX17" fmla="*/ 32326 w 302965"/>
                <a:gd name="connsiteY17" fmla="*/ 108032 h 1322691"/>
                <a:gd name="connsiteX18" fmla="*/ 14414 w 302965"/>
                <a:gd name="connsiteY18" fmla="*/ 108032 h 1322691"/>
                <a:gd name="connsiteX19" fmla="*/ 3498 w 302965"/>
                <a:gd name="connsiteY19" fmla="*/ 113070 h 1322691"/>
                <a:gd name="connsiteX20" fmla="*/ 2799 w 302965"/>
                <a:gd name="connsiteY20" fmla="*/ 113769 h 1322691"/>
                <a:gd name="connsiteX21" fmla="*/ 1399 w 302965"/>
                <a:gd name="connsiteY21" fmla="*/ 116008 h 1322691"/>
                <a:gd name="connsiteX22" fmla="*/ 0 w 302965"/>
                <a:gd name="connsiteY22" fmla="*/ 123005 h 1322691"/>
                <a:gd name="connsiteX23" fmla="*/ 0 w 302965"/>
                <a:gd name="connsiteY23" fmla="*/ 1318633 h 1322691"/>
                <a:gd name="connsiteX24" fmla="*/ 700 w 302965"/>
                <a:gd name="connsiteY24" fmla="*/ 1318633 h 1322691"/>
                <a:gd name="connsiteX25" fmla="*/ 700 w 302965"/>
                <a:gd name="connsiteY25" fmla="*/ 1320592 h 1322691"/>
                <a:gd name="connsiteX26" fmla="*/ 700 w 302965"/>
                <a:gd name="connsiteY26" fmla="*/ 1320592 h 1322691"/>
                <a:gd name="connsiteX27" fmla="*/ 980 w 302965"/>
                <a:gd name="connsiteY27" fmla="*/ 1320732 h 1322691"/>
                <a:gd name="connsiteX28" fmla="*/ 1399 w 302965"/>
                <a:gd name="connsiteY28" fmla="*/ 1320732 h 1322691"/>
                <a:gd name="connsiteX29" fmla="*/ 1399 w 302965"/>
                <a:gd name="connsiteY29" fmla="*/ 1322691 h 1322691"/>
                <a:gd name="connsiteX30" fmla="*/ 301146 w 302965"/>
                <a:gd name="connsiteY30" fmla="*/ 1322691 h 1322691"/>
                <a:gd name="connsiteX31" fmla="*/ 302965 w 302965"/>
                <a:gd name="connsiteY31" fmla="*/ 1322691 h 1322691"/>
                <a:gd name="connsiteX32" fmla="*/ 302965 w 302965"/>
                <a:gd name="connsiteY32" fmla="*/ 1959 h 132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2965" h="1322691">
                  <a:moveTo>
                    <a:pt x="302965" y="1959"/>
                  </a:moveTo>
                  <a:lnTo>
                    <a:pt x="302266" y="1959"/>
                  </a:lnTo>
                  <a:lnTo>
                    <a:pt x="302266" y="0"/>
                  </a:lnTo>
                  <a:lnTo>
                    <a:pt x="86342" y="0"/>
                  </a:lnTo>
                  <a:cubicBezTo>
                    <a:pt x="82703" y="0"/>
                    <a:pt x="75986" y="0"/>
                    <a:pt x="71788" y="5597"/>
                  </a:cubicBezTo>
                  <a:cubicBezTo>
                    <a:pt x="69269" y="7976"/>
                    <a:pt x="67310" y="12175"/>
                    <a:pt x="67310" y="19311"/>
                  </a:cubicBezTo>
                  <a:lnTo>
                    <a:pt x="67310" y="66890"/>
                  </a:lnTo>
                  <a:lnTo>
                    <a:pt x="49118" y="66890"/>
                  </a:lnTo>
                  <a:cubicBezTo>
                    <a:pt x="49118" y="66890"/>
                    <a:pt x="47859" y="66890"/>
                    <a:pt x="47299" y="66890"/>
                  </a:cubicBezTo>
                  <a:cubicBezTo>
                    <a:pt x="47299" y="66890"/>
                    <a:pt x="47299" y="66890"/>
                    <a:pt x="47299" y="66890"/>
                  </a:cubicBezTo>
                  <a:cubicBezTo>
                    <a:pt x="46599" y="66890"/>
                    <a:pt x="45900" y="66890"/>
                    <a:pt x="45340" y="67030"/>
                  </a:cubicBezTo>
                  <a:cubicBezTo>
                    <a:pt x="44501" y="67030"/>
                    <a:pt x="43801" y="67310"/>
                    <a:pt x="43101" y="67450"/>
                  </a:cubicBezTo>
                  <a:cubicBezTo>
                    <a:pt x="42821" y="67450"/>
                    <a:pt x="42402" y="67590"/>
                    <a:pt x="42121" y="67730"/>
                  </a:cubicBezTo>
                  <a:cubicBezTo>
                    <a:pt x="41981" y="67730"/>
                    <a:pt x="41842" y="67730"/>
                    <a:pt x="41562" y="67870"/>
                  </a:cubicBezTo>
                  <a:cubicBezTo>
                    <a:pt x="38203" y="68989"/>
                    <a:pt x="35824" y="70808"/>
                    <a:pt x="34425" y="73047"/>
                  </a:cubicBezTo>
                  <a:lnTo>
                    <a:pt x="34425" y="73047"/>
                  </a:lnTo>
                  <a:cubicBezTo>
                    <a:pt x="32885" y="75706"/>
                    <a:pt x="32326" y="78645"/>
                    <a:pt x="32326" y="81444"/>
                  </a:cubicBezTo>
                  <a:cubicBezTo>
                    <a:pt x="32326" y="82983"/>
                    <a:pt x="32326" y="103414"/>
                    <a:pt x="32326" y="108032"/>
                  </a:cubicBezTo>
                  <a:lnTo>
                    <a:pt x="14414" y="108032"/>
                  </a:lnTo>
                  <a:cubicBezTo>
                    <a:pt x="12315" y="108032"/>
                    <a:pt x="6857" y="108592"/>
                    <a:pt x="3498" y="113070"/>
                  </a:cubicBezTo>
                  <a:cubicBezTo>
                    <a:pt x="3219" y="113350"/>
                    <a:pt x="2939" y="113489"/>
                    <a:pt x="2799" y="113769"/>
                  </a:cubicBezTo>
                  <a:cubicBezTo>
                    <a:pt x="2239" y="114469"/>
                    <a:pt x="1819" y="115169"/>
                    <a:pt x="1399" y="116008"/>
                  </a:cubicBezTo>
                  <a:cubicBezTo>
                    <a:pt x="560" y="117828"/>
                    <a:pt x="0" y="120067"/>
                    <a:pt x="0" y="123005"/>
                  </a:cubicBezTo>
                  <a:lnTo>
                    <a:pt x="0" y="1318633"/>
                  </a:lnTo>
                  <a:lnTo>
                    <a:pt x="700" y="1318633"/>
                  </a:lnTo>
                  <a:lnTo>
                    <a:pt x="700" y="1320592"/>
                  </a:lnTo>
                  <a:lnTo>
                    <a:pt x="700" y="1320592"/>
                  </a:lnTo>
                  <a:cubicBezTo>
                    <a:pt x="700" y="1320592"/>
                    <a:pt x="980" y="1320732"/>
                    <a:pt x="980" y="1320732"/>
                  </a:cubicBezTo>
                  <a:lnTo>
                    <a:pt x="1399" y="1320732"/>
                  </a:lnTo>
                  <a:lnTo>
                    <a:pt x="1399" y="1322691"/>
                  </a:lnTo>
                  <a:lnTo>
                    <a:pt x="301146" y="1322691"/>
                  </a:lnTo>
                  <a:cubicBezTo>
                    <a:pt x="301146" y="1322691"/>
                    <a:pt x="302965" y="1322691"/>
                    <a:pt x="302965" y="1322691"/>
                  </a:cubicBezTo>
                  <a:lnTo>
                    <a:pt x="302965" y="1959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3B2D9A-2930-C364-3E66-0F3E73E4F27F}"/>
                </a:ext>
              </a:extLst>
            </p:cNvPr>
            <p:cNvSpPr/>
            <p:nvPr/>
          </p:nvSpPr>
          <p:spPr>
            <a:xfrm>
              <a:off x="4108264" y="700022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0 w 350963"/>
                <a:gd name="connsiteY1" fmla="*/ 0 h 1316253"/>
                <a:gd name="connsiteX2" fmla="*/ 0 w 350963"/>
                <a:gd name="connsiteY2" fmla="*/ 1316254 h 1316253"/>
                <a:gd name="connsiteX3" fmla="*/ 0 w 350963"/>
                <a:gd name="connsiteY3" fmla="*/ 1316254 h 1316253"/>
                <a:gd name="connsiteX4" fmla="*/ 350964 w 350963"/>
                <a:gd name="connsiteY4" fmla="*/ 1316254 h 1316253"/>
                <a:gd name="connsiteX5" fmla="*/ 350964 w 350963"/>
                <a:gd name="connsiteY5" fmla="*/ 0 h 1316253"/>
                <a:gd name="connsiteX6" fmla="*/ 0 w 350963"/>
                <a:gd name="connsiteY6" fmla="*/ 0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0" y="0"/>
                  </a:lnTo>
                  <a:lnTo>
                    <a:pt x="0" y="1316254"/>
                  </a:lnTo>
                  <a:lnTo>
                    <a:pt x="0" y="1316254"/>
                  </a:lnTo>
                  <a:lnTo>
                    <a:pt x="350964" y="1316254"/>
                  </a:lnTo>
                  <a:lnTo>
                    <a:pt x="3509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043208B-D45E-E95F-97AF-CB02E25A63FC}"/>
                </a:ext>
              </a:extLst>
            </p:cNvPr>
            <p:cNvSpPr/>
            <p:nvPr/>
          </p:nvSpPr>
          <p:spPr>
            <a:xfrm>
              <a:off x="4558024" y="695684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350964 w 350963"/>
                <a:gd name="connsiteY1" fmla="*/ 0 h 1316253"/>
                <a:gd name="connsiteX2" fmla="*/ 350964 w 350963"/>
                <a:gd name="connsiteY2" fmla="*/ 1316254 h 1316253"/>
                <a:gd name="connsiteX3" fmla="*/ 0 w 350963"/>
                <a:gd name="connsiteY3" fmla="*/ 1316254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350964" y="0"/>
                  </a:lnTo>
                  <a:lnTo>
                    <a:pt x="350964" y="1316254"/>
                  </a:lnTo>
                  <a:lnTo>
                    <a:pt x="0" y="131625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CF6322E-164C-7548-C598-A76BD2B5363B}"/>
                </a:ext>
              </a:extLst>
            </p:cNvPr>
            <p:cNvSpPr/>
            <p:nvPr/>
          </p:nvSpPr>
          <p:spPr>
            <a:xfrm>
              <a:off x="3063349" y="1006626"/>
              <a:ext cx="1148888" cy="995796"/>
            </a:xfrm>
            <a:custGeom>
              <a:avLst/>
              <a:gdLst>
                <a:gd name="connsiteX0" fmla="*/ 1148609 w 1148888"/>
                <a:gd name="connsiteY0" fmla="*/ 850261 h 995796"/>
                <a:gd name="connsiteX1" fmla="*/ 1148889 w 1148888"/>
                <a:gd name="connsiteY1" fmla="*/ 848582 h 995796"/>
                <a:gd name="connsiteX2" fmla="*/ 1148329 w 1148888"/>
                <a:gd name="connsiteY2" fmla="*/ 846903 h 995796"/>
                <a:gd name="connsiteX3" fmla="*/ 1145530 w 1148888"/>
                <a:gd name="connsiteY3" fmla="*/ 845364 h 995796"/>
                <a:gd name="connsiteX4" fmla="*/ 875450 w 1148888"/>
                <a:gd name="connsiteY4" fmla="*/ 845364 h 995796"/>
                <a:gd name="connsiteX5" fmla="*/ 875450 w 1148888"/>
                <a:gd name="connsiteY5" fmla="*/ 723198 h 995796"/>
                <a:gd name="connsiteX6" fmla="*/ 875450 w 1148888"/>
                <a:gd name="connsiteY6" fmla="*/ 723058 h 995796"/>
                <a:gd name="connsiteX7" fmla="*/ 875450 w 1148888"/>
                <a:gd name="connsiteY7" fmla="*/ 723058 h 995796"/>
                <a:gd name="connsiteX8" fmla="*/ 875450 w 1148888"/>
                <a:gd name="connsiteY8" fmla="*/ 722078 h 995796"/>
                <a:gd name="connsiteX9" fmla="*/ 875450 w 1148888"/>
                <a:gd name="connsiteY9" fmla="*/ 722078 h 995796"/>
                <a:gd name="connsiteX10" fmla="*/ 875450 w 1148888"/>
                <a:gd name="connsiteY10" fmla="*/ 722078 h 995796"/>
                <a:gd name="connsiteX11" fmla="*/ 875450 w 1148888"/>
                <a:gd name="connsiteY11" fmla="*/ 722078 h 995796"/>
                <a:gd name="connsiteX12" fmla="*/ 875450 w 1148888"/>
                <a:gd name="connsiteY12" fmla="*/ 722078 h 995796"/>
                <a:gd name="connsiteX13" fmla="*/ 875450 w 1148888"/>
                <a:gd name="connsiteY13" fmla="*/ 714942 h 995796"/>
                <a:gd name="connsiteX14" fmla="*/ 875870 w 1148888"/>
                <a:gd name="connsiteY14" fmla="*/ 714942 h 995796"/>
                <a:gd name="connsiteX15" fmla="*/ 878109 w 1148888"/>
                <a:gd name="connsiteY15" fmla="*/ 712703 h 995796"/>
                <a:gd name="connsiteX16" fmla="*/ 878109 w 1148888"/>
                <a:gd name="connsiteY16" fmla="*/ 712703 h 995796"/>
                <a:gd name="connsiteX17" fmla="*/ 878109 w 1148888"/>
                <a:gd name="connsiteY17" fmla="*/ 712703 h 995796"/>
                <a:gd name="connsiteX18" fmla="*/ 878109 w 1148888"/>
                <a:gd name="connsiteY18" fmla="*/ 709624 h 995796"/>
                <a:gd name="connsiteX19" fmla="*/ 875870 w 1148888"/>
                <a:gd name="connsiteY19" fmla="*/ 707385 h 995796"/>
                <a:gd name="connsiteX20" fmla="*/ 867054 w 1148888"/>
                <a:gd name="connsiteY20" fmla="*/ 707385 h 995796"/>
                <a:gd name="connsiteX21" fmla="*/ 867054 w 1148888"/>
                <a:gd name="connsiteY21" fmla="*/ 696050 h 995796"/>
                <a:gd name="connsiteX22" fmla="*/ 868034 w 1148888"/>
                <a:gd name="connsiteY22" fmla="*/ 696050 h 995796"/>
                <a:gd name="connsiteX23" fmla="*/ 870273 w 1148888"/>
                <a:gd name="connsiteY23" fmla="*/ 694091 h 995796"/>
                <a:gd name="connsiteX24" fmla="*/ 870273 w 1148888"/>
                <a:gd name="connsiteY24" fmla="*/ 694091 h 995796"/>
                <a:gd name="connsiteX25" fmla="*/ 870273 w 1148888"/>
                <a:gd name="connsiteY25" fmla="*/ 694091 h 995796"/>
                <a:gd name="connsiteX26" fmla="*/ 868733 w 1148888"/>
                <a:gd name="connsiteY26" fmla="*/ 691572 h 995796"/>
                <a:gd name="connsiteX27" fmla="*/ 810659 w 1148888"/>
                <a:gd name="connsiteY27" fmla="*/ 673520 h 995796"/>
                <a:gd name="connsiteX28" fmla="*/ 809959 w 1148888"/>
                <a:gd name="connsiteY28" fmla="*/ 673520 h 995796"/>
                <a:gd name="connsiteX29" fmla="*/ 793027 w 1148888"/>
                <a:gd name="connsiteY29" fmla="*/ 673520 h 995796"/>
                <a:gd name="connsiteX30" fmla="*/ 790928 w 1148888"/>
                <a:gd name="connsiteY30" fmla="*/ 672261 h 995796"/>
                <a:gd name="connsiteX31" fmla="*/ 696750 w 1148888"/>
                <a:gd name="connsiteY31" fmla="*/ 672261 h 995796"/>
                <a:gd name="connsiteX32" fmla="*/ 690872 w 1148888"/>
                <a:gd name="connsiteY32" fmla="*/ 352083 h 995796"/>
                <a:gd name="connsiteX33" fmla="*/ 690173 w 1148888"/>
                <a:gd name="connsiteY33" fmla="*/ 350544 h 995796"/>
                <a:gd name="connsiteX34" fmla="*/ 689893 w 1148888"/>
                <a:gd name="connsiteY34" fmla="*/ 350264 h 995796"/>
                <a:gd name="connsiteX35" fmla="*/ 689893 w 1148888"/>
                <a:gd name="connsiteY35" fmla="*/ 341588 h 995796"/>
                <a:gd name="connsiteX36" fmla="*/ 689753 w 1148888"/>
                <a:gd name="connsiteY36" fmla="*/ 341168 h 995796"/>
                <a:gd name="connsiteX37" fmla="*/ 685275 w 1148888"/>
                <a:gd name="connsiteY37" fmla="*/ 317798 h 995796"/>
                <a:gd name="connsiteX38" fmla="*/ 685275 w 1148888"/>
                <a:gd name="connsiteY38" fmla="*/ 316539 h 995796"/>
                <a:gd name="connsiteX39" fmla="*/ 685275 w 1148888"/>
                <a:gd name="connsiteY39" fmla="*/ 316539 h 995796"/>
                <a:gd name="connsiteX40" fmla="*/ 684995 w 1148888"/>
                <a:gd name="connsiteY40" fmla="*/ 315280 h 995796"/>
                <a:gd name="connsiteX41" fmla="*/ 684995 w 1148888"/>
                <a:gd name="connsiteY41" fmla="*/ 309122 h 995796"/>
                <a:gd name="connsiteX42" fmla="*/ 684995 w 1148888"/>
                <a:gd name="connsiteY42" fmla="*/ 309122 h 995796"/>
                <a:gd name="connsiteX43" fmla="*/ 684435 w 1148888"/>
                <a:gd name="connsiteY43" fmla="*/ 307583 h 995796"/>
                <a:gd name="connsiteX44" fmla="*/ 680657 w 1148888"/>
                <a:gd name="connsiteY44" fmla="*/ 303245 h 995796"/>
                <a:gd name="connsiteX45" fmla="*/ 679957 w 1148888"/>
                <a:gd name="connsiteY45" fmla="*/ 302685 h 995796"/>
                <a:gd name="connsiteX46" fmla="*/ 679957 w 1148888"/>
                <a:gd name="connsiteY46" fmla="*/ 302685 h 995796"/>
                <a:gd name="connsiteX47" fmla="*/ 678278 w 1148888"/>
                <a:gd name="connsiteY47" fmla="*/ 301846 h 995796"/>
                <a:gd name="connsiteX48" fmla="*/ 677998 w 1148888"/>
                <a:gd name="connsiteY48" fmla="*/ 301846 h 995796"/>
                <a:gd name="connsiteX49" fmla="*/ 677718 w 1148888"/>
                <a:gd name="connsiteY49" fmla="*/ 301846 h 995796"/>
                <a:gd name="connsiteX50" fmla="*/ 677718 w 1148888"/>
                <a:gd name="connsiteY50" fmla="*/ 301846 h 995796"/>
                <a:gd name="connsiteX51" fmla="*/ 676039 w 1148888"/>
                <a:gd name="connsiteY51" fmla="*/ 302685 h 995796"/>
                <a:gd name="connsiteX52" fmla="*/ 672261 w 1148888"/>
                <a:gd name="connsiteY52" fmla="*/ 307023 h 995796"/>
                <a:gd name="connsiteX53" fmla="*/ 671701 w 1148888"/>
                <a:gd name="connsiteY53" fmla="*/ 308563 h 995796"/>
                <a:gd name="connsiteX54" fmla="*/ 671701 w 1148888"/>
                <a:gd name="connsiteY54" fmla="*/ 308563 h 995796"/>
                <a:gd name="connsiteX55" fmla="*/ 671701 w 1148888"/>
                <a:gd name="connsiteY55" fmla="*/ 313600 h 995796"/>
                <a:gd name="connsiteX56" fmla="*/ 667363 w 1148888"/>
                <a:gd name="connsiteY56" fmla="*/ 313600 h 995796"/>
                <a:gd name="connsiteX57" fmla="*/ 666943 w 1148888"/>
                <a:gd name="connsiteY57" fmla="*/ 313320 h 995796"/>
                <a:gd name="connsiteX58" fmla="*/ 665124 w 1148888"/>
                <a:gd name="connsiteY58" fmla="*/ 312481 h 995796"/>
                <a:gd name="connsiteX59" fmla="*/ 664284 w 1148888"/>
                <a:gd name="connsiteY59" fmla="*/ 312481 h 995796"/>
                <a:gd name="connsiteX60" fmla="*/ 662605 w 1148888"/>
                <a:gd name="connsiteY60" fmla="*/ 274558 h 995796"/>
                <a:gd name="connsiteX61" fmla="*/ 662045 w 1148888"/>
                <a:gd name="connsiteY61" fmla="*/ 272739 h 995796"/>
                <a:gd name="connsiteX62" fmla="*/ 660086 w 1148888"/>
                <a:gd name="connsiteY62" fmla="*/ 269800 h 995796"/>
                <a:gd name="connsiteX63" fmla="*/ 657147 w 1148888"/>
                <a:gd name="connsiteY63" fmla="*/ 236075 h 995796"/>
                <a:gd name="connsiteX64" fmla="*/ 655468 w 1148888"/>
                <a:gd name="connsiteY64" fmla="*/ 233556 h 995796"/>
                <a:gd name="connsiteX65" fmla="*/ 652949 w 1148888"/>
                <a:gd name="connsiteY65" fmla="*/ 232437 h 995796"/>
                <a:gd name="connsiteX66" fmla="*/ 646792 w 1148888"/>
                <a:gd name="connsiteY66" fmla="*/ 232437 h 995796"/>
                <a:gd name="connsiteX67" fmla="*/ 645813 w 1148888"/>
                <a:gd name="connsiteY67" fmla="*/ 232157 h 995796"/>
                <a:gd name="connsiteX68" fmla="*/ 645533 w 1148888"/>
                <a:gd name="connsiteY68" fmla="*/ 193114 h 995796"/>
                <a:gd name="connsiteX69" fmla="*/ 646232 w 1148888"/>
                <a:gd name="connsiteY69" fmla="*/ 193114 h 995796"/>
                <a:gd name="connsiteX70" fmla="*/ 648471 w 1148888"/>
                <a:gd name="connsiteY70" fmla="*/ 190875 h 995796"/>
                <a:gd name="connsiteX71" fmla="*/ 648471 w 1148888"/>
                <a:gd name="connsiteY71" fmla="*/ 190875 h 995796"/>
                <a:gd name="connsiteX72" fmla="*/ 648471 w 1148888"/>
                <a:gd name="connsiteY72" fmla="*/ 185277 h 995796"/>
                <a:gd name="connsiteX73" fmla="*/ 648471 w 1148888"/>
                <a:gd name="connsiteY73" fmla="*/ 185277 h 995796"/>
                <a:gd name="connsiteX74" fmla="*/ 647352 w 1148888"/>
                <a:gd name="connsiteY74" fmla="*/ 183178 h 995796"/>
                <a:gd name="connsiteX75" fmla="*/ 647352 w 1148888"/>
                <a:gd name="connsiteY75" fmla="*/ 180520 h 995796"/>
                <a:gd name="connsiteX76" fmla="*/ 647352 w 1148888"/>
                <a:gd name="connsiteY76" fmla="*/ 180520 h 995796"/>
                <a:gd name="connsiteX77" fmla="*/ 646092 w 1148888"/>
                <a:gd name="connsiteY77" fmla="*/ 178421 h 995796"/>
                <a:gd name="connsiteX78" fmla="*/ 646092 w 1148888"/>
                <a:gd name="connsiteY78" fmla="*/ 165686 h 995796"/>
                <a:gd name="connsiteX79" fmla="*/ 646092 w 1148888"/>
                <a:gd name="connsiteY79" fmla="*/ 165686 h 995796"/>
                <a:gd name="connsiteX80" fmla="*/ 646092 w 1148888"/>
                <a:gd name="connsiteY80" fmla="*/ 165686 h 995796"/>
                <a:gd name="connsiteX81" fmla="*/ 644833 w 1148888"/>
                <a:gd name="connsiteY81" fmla="*/ 163587 h 995796"/>
                <a:gd name="connsiteX82" fmla="*/ 643014 w 1148888"/>
                <a:gd name="connsiteY82" fmla="*/ 162747 h 995796"/>
                <a:gd name="connsiteX83" fmla="*/ 641335 w 1148888"/>
                <a:gd name="connsiteY83" fmla="*/ 162747 h 995796"/>
                <a:gd name="connsiteX84" fmla="*/ 640075 w 1148888"/>
                <a:gd name="connsiteY84" fmla="*/ 161348 h 995796"/>
                <a:gd name="connsiteX85" fmla="*/ 638256 w 1148888"/>
                <a:gd name="connsiteY85" fmla="*/ 160509 h 995796"/>
                <a:gd name="connsiteX86" fmla="*/ 637976 w 1148888"/>
                <a:gd name="connsiteY86" fmla="*/ 160509 h 995796"/>
                <a:gd name="connsiteX87" fmla="*/ 637976 w 1148888"/>
                <a:gd name="connsiteY87" fmla="*/ 121326 h 995796"/>
                <a:gd name="connsiteX88" fmla="*/ 636297 w 1148888"/>
                <a:gd name="connsiteY88" fmla="*/ 119647 h 995796"/>
                <a:gd name="connsiteX89" fmla="*/ 634617 w 1148888"/>
                <a:gd name="connsiteY89" fmla="*/ 121326 h 995796"/>
                <a:gd name="connsiteX90" fmla="*/ 634617 w 1148888"/>
                <a:gd name="connsiteY90" fmla="*/ 121326 h 995796"/>
                <a:gd name="connsiteX91" fmla="*/ 634617 w 1148888"/>
                <a:gd name="connsiteY91" fmla="*/ 160509 h 995796"/>
                <a:gd name="connsiteX92" fmla="*/ 630419 w 1148888"/>
                <a:gd name="connsiteY92" fmla="*/ 160509 h 995796"/>
                <a:gd name="connsiteX93" fmla="*/ 629300 w 1148888"/>
                <a:gd name="connsiteY93" fmla="*/ 159109 h 995796"/>
                <a:gd name="connsiteX94" fmla="*/ 628320 w 1148888"/>
                <a:gd name="connsiteY94" fmla="*/ 158409 h 995796"/>
                <a:gd name="connsiteX95" fmla="*/ 628320 w 1148888"/>
                <a:gd name="connsiteY95" fmla="*/ 132241 h 995796"/>
                <a:gd name="connsiteX96" fmla="*/ 629020 w 1148888"/>
                <a:gd name="connsiteY96" fmla="*/ 130282 h 995796"/>
                <a:gd name="connsiteX97" fmla="*/ 629020 w 1148888"/>
                <a:gd name="connsiteY97" fmla="*/ 130282 h 995796"/>
                <a:gd name="connsiteX98" fmla="*/ 629020 w 1148888"/>
                <a:gd name="connsiteY98" fmla="*/ 130282 h 995796"/>
                <a:gd name="connsiteX99" fmla="*/ 628740 w 1148888"/>
                <a:gd name="connsiteY99" fmla="*/ 128183 h 995796"/>
                <a:gd name="connsiteX100" fmla="*/ 627901 w 1148888"/>
                <a:gd name="connsiteY100" fmla="*/ 127483 h 995796"/>
                <a:gd name="connsiteX101" fmla="*/ 626081 w 1148888"/>
                <a:gd name="connsiteY101" fmla="*/ 126644 h 995796"/>
                <a:gd name="connsiteX102" fmla="*/ 625801 w 1148888"/>
                <a:gd name="connsiteY102" fmla="*/ 126644 h 995796"/>
                <a:gd name="connsiteX103" fmla="*/ 625801 w 1148888"/>
                <a:gd name="connsiteY103" fmla="*/ 119507 h 995796"/>
                <a:gd name="connsiteX104" fmla="*/ 625801 w 1148888"/>
                <a:gd name="connsiteY104" fmla="*/ 119507 h 995796"/>
                <a:gd name="connsiteX105" fmla="*/ 624542 w 1148888"/>
                <a:gd name="connsiteY105" fmla="*/ 117408 h 995796"/>
                <a:gd name="connsiteX106" fmla="*/ 622723 w 1148888"/>
                <a:gd name="connsiteY106" fmla="*/ 116568 h 995796"/>
                <a:gd name="connsiteX107" fmla="*/ 620204 w 1148888"/>
                <a:gd name="connsiteY107" fmla="*/ 116568 h 995796"/>
                <a:gd name="connsiteX108" fmla="*/ 620204 w 1148888"/>
                <a:gd name="connsiteY108" fmla="*/ 109291 h 995796"/>
                <a:gd name="connsiteX109" fmla="*/ 618945 w 1148888"/>
                <a:gd name="connsiteY109" fmla="*/ 107332 h 995796"/>
                <a:gd name="connsiteX110" fmla="*/ 617125 w 1148888"/>
                <a:gd name="connsiteY110" fmla="*/ 106493 h 995796"/>
                <a:gd name="connsiteX111" fmla="*/ 616146 w 1148888"/>
                <a:gd name="connsiteY111" fmla="*/ 106493 h 995796"/>
                <a:gd name="connsiteX112" fmla="*/ 616146 w 1148888"/>
                <a:gd name="connsiteY112" fmla="*/ 100755 h 995796"/>
                <a:gd name="connsiteX113" fmla="*/ 616146 w 1148888"/>
                <a:gd name="connsiteY113" fmla="*/ 100755 h 995796"/>
                <a:gd name="connsiteX114" fmla="*/ 614886 w 1148888"/>
                <a:gd name="connsiteY114" fmla="*/ 98656 h 995796"/>
                <a:gd name="connsiteX115" fmla="*/ 613067 w 1148888"/>
                <a:gd name="connsiteY115" fmla="*/ 97816 h 995796"/>
                <a:gd name="connsiteX116" fmla="*/ 612227 w 1148888"/>
                <a:gd name="connsiteY116" fmla="*/ 97816 h 995796"/>
                <a:gd name="connsiteX117" fmla="*/ 612227 w 1148888"/>
                <a:gd name="connsiteY117" fmla="*/ 92079 h 995796"/>
                <a:gd name="connsiteX118" fmla="*/ 612227 w 1148888"/>
                <a:gd name="connsiteY118" fmla="*/ 92079 h 995796"/>
                <a:gd name="connsiteX119" fmla="*/ 612227 w 1148888"/>
                <a:gd name="connsiteY119" fmla="*/ 92079 h 995796"/>
                <a:gd name="connsiteX120" fmla="*/ 610968 w 1148888"/>
                <a:gd name="connsiteY120" fmla="*/ 89980 h 995796"/>
                <a:gd name="connsiteX121" fmla="*/ 609149 w 1148888"/>
                <a:gd name="connsiteY121" fmla="*/ 89140 h 995796"/>
                <a:gd name="connsiteX122" fmla="*/ 607610 w 1148888"/>
                <a:gd name="connsiteY122" fmla="*/ 89140 h 995796"/>
                <a:gd name="connsiteX123" fmla="*/ 607610 w 1148888"/>
                <a:gd name="connsiteY123" fmla="*/ 83403 h 995796"/>
                <a:gd name="connsiteX124" fmla="*/ 607610 w 1148888"/>
                <a:gd name="connsiteY124" fmla="*/ 83403 h 995796"/>
                <a:gd name="connsiteX125" fmla="*/ 606350 w 1148888"/>
                <a:gd name="connsiteY125" fmla="*/ 81304 h 995796"/>
                <a:gd name="connsiteX126" fmla="*/ 604531 w 1148888"/>
                <a:gd name="connsiteY126" fmla="*/ 80464 h 995796"/>
                <a:gd name="connsiteX127" fmla="*/ 603831 w 1148888"/>
                <a:gd name="connsiteY127" fmla="*/ 80464 h 995796"/>
                <a:gd name="connsiteX128" fmla="*/ 603831 w 1148888"/>
                <a:gd name="connsiteY128" fmla="*/ 74727 h 995796"/>
                <a:gd name="connsiteX129" fmla="*/ 602572 w 1148888"/>
                <a:gd name="connsiteY129" fmla="*/ 72768 h 995796"/>
                <a:gd name="connsiteX130" fmla="*/ 600753 w 1148888"/>
                <a:gd name="connsiteY130" fmla="*/ 71928 h 995796"/>
                <a:gd name="connsiteX131" fmla="*/ 599213 w 1148888"/>
                <a:gd name="connsiteY131" fmla="*/ 71928 h 995796"/>
                <a:gd name="connsiteX132" fmla="*/ 599213 w 1148888"/>
                <a:gd name="connsiteY132" fmla="*/ 66190 h 995796"/>
                <a:gd name="connsiteX133" fmla="*/ 599213 w 1148888"/>
                <a:gd name="connsiteY133" fmla="*/ 66190 h 995796"/>
                <a:gd name="connsiteX134" fmla="*/ 599213 w 1148888"/>
                <a:gd name="connsiteY134" fmla="*/ 66190 h 995796"/>
                <a:gd name="connsiteX135" fmla="*/ 597954 w 1148888"/>
                <a:gd name="connsiteY135" fmla="*/ 64091 h 995796"/>
                <a:gd name="connsiteX136" fmla="*/ 596135 w 1148888"/>
                <a:gd name="connsiteY136" fmla="*/ 63252 h 995796"/>
                <a:gd name="connsiteX137" fmla="*/ 593896 w 1148888"/>
                <a:gd name="connsiteY137" fmla="*/ 63252 h 995796"/>
                <a:gd name="connsiteX138" fmla="*/ 593896 w 1148888"/>
                <a:gd name="connsiteY138" fmla="*/ 57514 h 995796"/>
                <a:gd name="connsiteX139" fmla="*/ 593896 w 1148888"/>
                <a:gd name="connsiteY139" fmla="*/ 57514 h 995796"/>
                <a:gd name="connsiteX140" fmla="*/ 592636 w 1148888"/>
                <a:gd name="connsiteY140" fmla="*/ 55415 h 995796"/>
                <a:gd name="connsiteX141" fmla="*/ 591377 w 1148888"/>
                <a:gd name="connsiteY141" fmla="*/ 54576 h 995796"/>
                <a:gd name="connsiteX142" fmla="*/ 588998 w 1148888"/>
                <a:gd name="connsiteY142" fmla="*/ 53176 h 995796"/>
                <a:gd name="connsiteX143" fmla="*/ 588998 w 1148888"/>
                <a:gd name="connsiteY143" fmla="*/ 47719 h 995796"/>
                <a:gd name="connsiteX144" fmla="*/ 588998 w 1148888"/>
                <a:gd name="connsiteY144" fmla="*/ 47719 h 995796"/>
                <a:gd name="connsiteX145" fmla="*/ 587179 w 1148888"/>
                <a:gd name="connsiteY145" fmla="*/ 44500 h 995796"/>
                <a:gd name="connsiteX146" fmla="*/ 586339 w 1148888"/>
                <a:gd name="connsiteY146" fmla="*/ 43800 h 995796"/>
                <a:gd name="connsiteX147" fmla="*/ 586339 w 1148888"/>
                <a:gd name="connsiteY147" fmla="*/ 1819 h 995796"/>
                <a:gd name="connsiteX148" fmla="*/ 586339 w 1148888"/>
                <a:gd name="connsiteY148" fmla="*/ 1819 h 995796"/>
                <a:gd name="connsiteX149" fmla="*/ 584660 w 1148888"/>
                <a:gd name="connsiteY149" fmla="*/ 0 h 995796"/>
                <a:gd name="connsiteX150" fmla="*/ 582981 w 1148888"/>
                <a:gd name="connsiteY150" fmla="*/ 1679 h 995796"/>
                <a:gd name="connsiteX151" fmla="*/ 582981 w 1148888"/>
                <a:gd name="connsiteY151" fmla="*/ 43660 h 995796"/>
                <a:gd name="connsiteX152" fmla="*/ 582141 w 1148888"/>
                <a:gd name="connsiteY152" fmla="*/ 44360 h 995796"/>
                <a:gd name="connsiteX153" fmla="*/ 581861 w 1148888"/>
                <a:gd name="connsiteY153" fmla="*/ 44640 h 995796"/>
                <a:gd name="connsiteX154" fmla="*/ 580881 w 1148888"/>
                <a:gd name="connsiteY154" fmla="*/ 47019 h 995796"/>
                <a:gd name="connsiteX155" fmla="*/ 580881 w 1148888"/>
                <a:gd name="connsiteY155" fmla="*/ 47019 h 995796"/>
                <a:gd name="connsiteX156" fmla="*/ 580881 w 1148888"/>
                <a:gd name="connsiteY156" fmla="*/ 47019 h 995796"/>
                <a:gd name="connsiteX157" fmla="*/ 580881 w 1148888"/>
                <a:gd name="connsiteY157" fmla="*/ 48418 h 995796"/>
                <a:gd name="connsiteX158" fmla="*/ 577943 w 1148888"/>
                <a:gd name="connsiteY158" fmla="*/ 46739 h 995796"/>
                <a:gd name="connsiteX159" fmla="*/ 576823 w 1148888"/>
                <a:gd name="connsiteY159" fmla="*/ 46459 h 995796"/>
                <a:gd name="connsiteX160" fmla="*/ 571646 w 1148888"/>
                <a:gd name="connsiteY160" fmla="*/ 46459 h 995796"/>
                <a:gd name="connsiteX161" fmla="*/ 570526 w 1148888"/>
                <a:gd name="connsiteY161" fmla="*/ 46739 h 995796"/>
                <a:gd name="connsiteX162" fmla="*/ 557512 w 1148888"/>
                <a:gd name="connsiteY162" fmla="*/ 54436 h 995796"/>
                <a:gd name="connsiteX163" fmla="*/ 555833 w 1148888"/>
                <a:gd name="connsiteY163" fmla="*/ 56675 h 995796"/>
                <a:gd name="connsiteX164" fmla="*/ 555833 w 1148888"/>
                <a:gd name="connsiteY164" fmla="*/ 56675 h 995796"/>
                <a:gd name="connsiteX165" fmla="*/ 555833 w 1148888"/>
                <a:gd name="connsiteY165" fmla="*/ 56675 h 995796"/>
                <a:gd name="connsiteX166" fmla="*/ 555833 w 1148888"/>
                <a:gd name="connsiteY166" fmla="*/ 62972 h 995796"/>
                <a:gd name="connsiteX167" fmla="*/ 552894 w 1148888"/>
                <a:gd name="connsiteY167" fmla="*/ 62972 h 995796"/>
                <a:gd name="connsiteX168" fmla="*/ 550655 w 1148888"/>
                <a:gd name="connsiteY168" fmla="*/ 65211 h 995796"/>
                <a:gd name="connsiteX169" fmla="*/ 550655 w 1148888"/>
                <a:gd name="connsiteY169" fmla="*/ 65211 h 995796"/>
                <a:gd name="connsiteX170" fmla="*/ 550655 w 1148888"/>
                <a:gd name="connsiteY170" fmla="*/ 71648 h 995796"/>
                <a:gd name="connsiteX171" fmla="*/ 548416 w 1148888"/>
                <a:gd name="connsiteY171" fmla="*/ 71648 h 995796"/>
                <a:gd name="connsiteX172" fmla="*/ 546177 w 1148888"/>
                <a:gd name="connsiteY172" fmla="*/ 73887 h 995796"/>
                <a:gd name="connsiteX173" fmla="*/ 546177 w 1148888"/>
                <a:gd name="connsiteY173" fmla="*/ 73887 h 995796"/>
                <a:gd name="connsiteX174" fmla="*/ 546177 w 1148888"/>
                <a:gd name="connsiteY174" fmla="*/ 80324 h 995796"/>
                <a:gd name="connsiteX175" fmla="*/ 544778 w 1148888"/>
                <a:gd name="connsiteY175" fmla="*/ 80324 h 995796"/>
                <a:gd name="connsiteX176" fmla="*/ 542538 w 1148888"/>
                <a:gd name="connsiteY176" fmla="*/ 82563 h 995796"/>
                <a:gd name="connsiteX177" fmla="*/ 542538 w 1148888"/>
                <a:gd name="connsiteY177" fmla="*/ 82563 h 995796"/>
                <a:gd name="connsiteX178" fmla="*/ 542538 w 1148888"/>
                <a:gd name="connsiteY178" fmla="*/ 89000 h 995796"/>
                <a:gd name="connsiteX179" fmla="*/ 540300 w 1148888"/>
                <a:gd name="connsiteY179" fmla="*/ 89000 h 995796"/>
                <a:gd name="connsiteX180" fmla="*/ 538060 w 1148888"/>
                <a:gd name="connsiteY180" fmla="*/ 91239 h 995796"/>
                <a:gd name="connsiteX181" fmla="*/ 538060 w 1148888"/>
                <a:gd name="connsiteY181" fmla="*/ 91239 h 995796"/>
                <a:gd name="connsiteX182" fmla="*/ 538060 w 1148888"/>
                <a:gd name="connsiteY182" fmla="*/ 97676 h 995796"/>
                <a:gd name="connsiteX183" fmla="*/ 536521 w 1148888"/>
                <a:gd name="connsiteY183" fmla="*/ 97676 h 995796"/>
                <a:gd name="connsiteX184" fmla="*/ 534282 w 1148888"/>
                <a:gd name="connsiteY184" fmla="*/ 99915 h 995796"/>
                <a:gd name="connsiteX185" fmla="*/ 534282 w 1148888"/>
                <a:gd name="connsiteY185" fmla="*/ 99915 h 995796"/>
                <a:gd name="connsiteX186" fmla="*/ 534282 w 1148888"/>
                <a:gd name="connsiteY186" fmla="*/ 106353 h 995796"/>
                <a:gd name="connsiteX187" fmla="*/ 532463 w 1148888"/>
                <a:gd name="connsiteY187" fmla="*/ 106353 h 995796"/>
                <a:gd name="connsiteX188" fmla="*/ 530224 w 1148888"/>
                <a:gd name="connsiteY188" fmla="*/ 108592 h 995796"/>
                <a:gd name="connsiteX189" fmla="*/ 530224 w 1148888"/>
                <a:gd name="connsiteY189" fmla="*/ 108592 h 995796"/>
                <a:gd name="connsiteX190" fmla="*/ 530224 w 1148888"/>
                <a:gd name="connsiteY190" fmla="*/ 116428 h 995796"/>
                <a:gd name="connsiteX191" fmla="*/ 527005 w 1148888"/>
                <a:gd name="connsiteY191" fmla="*/ 116428 h 995796"/>
                <a:gd name="connsiteX192" fmla="*/ 524766 w 1148888"/>
                <a:gd name="connsiteY192" fmla="*/ 118667 h 995796"/>
                <a:gd name="connsiteX193" fmla="*/ 524766 w 1148888"/>
                <a:gd name="connsiteY193" fmla="*/ 118667 h 995796"/>
                <a:gd name="connsiteX194" fmla="*/ 524766 w 1148888"/>
                <a:gd name="connsiteY194" fmla="*/ 126504 h 995796"/>
                <a:gd name="connsiteX195" fmla="*/ 522387 w 1148888"/>
                <a:gd name="connsiteY195" fmla="*/ 126504 h 995796"/>
                <a:gd name="connsiteX196" fmla="*/ 520568 w 1148888"/>
                <a:gd name="connsiteY196" fmla="*/ 127483 h 995796"/>
                <a:gd name="connsiteX197" fmla="*/ 520288 w 1148888"/>
                <a:gd name="connsiteY197" fmla="*/ 129442 h 995796"/>
                <a:gd name="connsiteX198" fmla="*/ 520288 w 1148888"/>
                <a:gd name="connsiteY198" fmla="*/ 129442 h 995796"/>
                <a:gd name="connsiteX199" fmla="*/ 520288 w 1148888"/>
                <a:gd name="connsiteY199" fmla="*/ 129442 h 995796"/>
                <a:gd name="connsiteX200" fmla="*/ 521128 w 1148888"/>
                <a:gd name="connsiteY200" fmla="*/ 132101 h 995796"/>
                <a:gd name="connsiteX201" fmla="*/ 521408 w 1148888"/>
                <a:gd name="connsiteY201" fmla="*/ 132661 h 995796"/>
                <a:gd name="connsiteX202" fmla="*/ 521408 w 1148888"/>
                <a:gd name="connsiteY202" fmla="*/ 157990 h 995796"/>
                <a:gd name="connsiteX203" fmla="*/ 521408 w 1148888"/>
                <a:gd name="connsiteY203" fmla="*/ 157990 h 995796"/>
                <a:gd name="connsiteX204" fmla="*/ 519169 w 1148888"/>
                <a:gd name="connsiteY204" fmla="*/ 160229 h 995796"/>
                <a:gd name="connsiteX205" fmla="*/ 514831 w 1148888"/>
                <a:gd name="connsiteY205" fmla="*/ 160229 h 995796"/>
                <a:gd name="connsiteX206" fmla="*/ 514831 w 1148888"/>
                <a:gd name="connsiteY206" fmla="*/ 121186 h 995796"/>
                <a:gd name="connsiteX207" fmla="*/ 514831 w 1148888"/>
                <a:gd name="connsiteY207" fmla="*/ 121186 h 995796"/>
                <a:gd name="connsiteX208" fmla="*/ 513152 w 1148888"/>
                <a:gd name="connsiteY208" fmla="*/ 119367 h 995796"/>
                <a:gd name="connsiteX209" fmla="*/ 511472 w 1148888"/>
                <a:gd name="connsiteY209" fmla="*/ 121046 h 995796"/>
                <a:gd name="connsiteX210" fmla="*/ 511472 w 1148888"/>
                <a:gd name="connsiteY210" fmla="*/ 121046 h 995796"/>
                <a:gd name="connsiteX211" fmla="*/ 511472 w 1148888"/>
                <a:gd name="connsiteY211" fmla="*/ 160229 h 995796"/>
                <a:gd name="connsiteX212" fmla="*/ 510633 w 1148888"/>
                <a:gd name="connsiteY212" fmla="*/ 160229 h 995796"/>
                <a:gd name="connsiteX213" fmla="*/ 508394 w 1148888"/>
                <a:gd name="connsiteY213" fmla="*/ 162468 h 995796"/>
                <a:gd name="connsiteX214" fmla="*/ 505875 w 1148888"/>
                <a:gd name="connsiteY214" fmla="*/ 162468 h 995796"/>
                <a:gd name="connsiteX215" fmla="*/ 503636 w 1148888"/>
                <a:gd name="connsiteY215" fmla="*/ 164707 h 995796"/>
                <a:gd name="connsiteX216" fmla="*/ 503636 w 1148888"/>
                <a:gd name="connsiteY216" fmla="*/ 164707 h 995796"/>
                <a:gd name="connsiteX217" fmla="*/ 503636 w 1148888"/>
                <a:gd name="connsiteY217" fmla="*/ 178141 h 995796"/>
                <a:gd name="connsiteX218" fmla="*/ 503216 w 1148888"/>
                <a:gd name="connsiteY218" fmla="*/ 179540 h 995796"/>
                <a:gd name="connsiteX219" fmla="*/ 503216 w 1148888"/>
                <a:gd name="connsiteY219" fmla="*/ 181919 h 995796"/>
                <a:gd name="connsiteX220" fmla="*/ 500977 w 1148888"/>
                <a:gd name="connsiteY220" fmla="*/ 184158 h 995796"/>
                <a:gd name="connsiteX221" fmla="*/ 500977 w 1148888"/>
                <a:gd name="connsiteY221" fmla="*/ 184158 h 995796"/>
                <a:gd name="connsiteX222" fmla="*/ 500977 w 1148888"/>
                <a:gd name="connsiteY222" fmla="*/ 189755 h 995796"/>
                <a:gd name="connsiteX223" fmla="*/ 502236 w 1148888"/>
                <a:gd name="connsiteY223" fmla="*/ 191715 h 995796"/>
                <a:gd name="connsiteX224" fmla="*/ 504056 w 1148888"/>
                <a:gd name="connsiteY224" fmla="*/ 192554 h 995796"/>
                <a:gd name="connsiteX225" fmla="*/ 504336 w 1148888"/>
                <a:gd name="connsiteY225" fmla="*/ 192554 h 995796"/>
                <a:gd name="connsiteX226" fmla="*/ 503916 w 1148888"/>
                <a:gd name="connsiteY226" fmla="*/ 232716 h 995796"/>
                <a:gd name="connsiteX227" fmla="*/ 503356 w 1148888"/>
                <a:gd name="connsiteY227" fmla="*/ 232996 h 995796"/>
                <a:gd name="connsiteX228" fmla="*/ 497758 w 1148888"/>
                <a:gd name="connsiteY228" fmla="*/ 232996 h 995796"/>
                <a:gd name="connsiteX229" fmla="*/ 495519 w 1148888"/>
                <a:gd name="connsiteY229" fmla="*/ 235095 h 995796"/>
                <a:gd name="connsiteX230" fmla="*/ 492441 w 1148888"/>
                <a:gd name="connsiteY230" fmla="*/ 269100 h 995796"/>
                <a:gd name="connsiteX231" fmla="*/ 490202 w 1148888"/>
                <a:gd name="connsiteY231" fmla="*/ 272319 h 995796"/>
                <a:gd name="connsiteX232" fmla="*/ 489782 w 1148888"/>
                <a:gd name="connsiteY232" fmla="*/ 273438 h 995796"/>
                <a:gd name="connsiteX233" fmla="*/ 487963 w 1148888"/>
                <a:gd name="connsiteY233" fmla="*/ 313041 h 995796"/>
                <a:gd name="connsiteX234" fmla="*/ 479706 w 1148888"/>
                <a:gd name="connsiteY234" fmla="*/ 313041 h 995796"/>
                <a:gd name="connsiteX235" fmla="*/ 479706 w 1148888"/>
                <a:gd name="connsiteY235" fmla="*/ 308703 h 995796"/>
                <a:gd name="connsiteX236" fmla="*/ 479706 w 1148888"/>
                <a:gd name="connsiteY236" fmla="*/ 308703 h 995796"/>
                <a:gd name="connsiteX237" fmla="*/ 479147 w 1148888"/>
                <a:gd name="connsiteY237" fmla="*/ 307163 h 995796"/>
                <a:gd name="connsiteX238" fmla="*/ 475368 w 1148888"/>
                <a:gd name="connsiteY238" fmla="*/ 302825 h 995796"/>
                <a:gd name="connsiteX239" fmla="*/ 474669 w 1148888"/>
                <a:gd name="connsiteY239" fmla="*/ 302265 h 995796"/>
                <a:gd name="connsiteX240" fmla="*/ 474669 w 1148888"/>
                <a:gd name="connsiteY240" fmla="*/ 302265 h 995796"/>
                <a:gd name="connsiteX241" fmla="*/ 472710 w 1148888"/>
                <a:gd name="connsiteY241" fmla="*/ 301426 h 995796"/>
                <a:gd name="connsiteX242" fmla="*/ 472430 w 1148888"/>
                <a:gd name="connsiteY242" fmla="*/ 301426 h 995796"/>
                <a:gd name="connsiteX243" fmla="*/ 472430 w 1148888"/>
                <a:gd name="connsiteY243" fmla="*/ 301426 h 995796"/>
                <a:gd name="connsiteX244" fmla="*/ 470750 w 1148888"/>
                <a:gd name="connsiteY244" fmla="*/ 302265 h 995796"/>
                <a:gd name="connsiteX245" fmla="*/ 466972 w 1148888"/>
                <a:gd name="connsiteY245" fmla="*/ 306603 h 995796"/>
                <a:gd name="connsiteX246" fmla="*/ 466412 w 1148888"/>
                <a:gd name="connsiteY246" fmla="*/ 308143 h 995796"/>
                <a:gd name="connsiteX247" fmla="*/ 466412 w 1148888"/>
                <a:gd name="connsiteY247" fmla="*/ 308143 h 995796"/>
                <a:gd name="connsiteX248" fmla="*/ 466412 w 1148888"/>
                <a:gd name="connsiteY248" fmla="*/ 314300 h 995796"/>
                <a:gd name="connsiteX249" fmla="*/ 466132 w 1148888"/>
                <a:gd name="connsiteY249" fmla="*/ 315420 h 995796"/>
                <a:gd name="connsiteX250" fmla="*/ 466132 w 1148888"/>
                <a:gd name="connsiteY250" fmla="*/ 315420 h 995796"/>
                <a:gd name="connsiteX251" fmla="*/ 466132 w 1148888"/>
                <a:gd name="connsiteY251" fmla="*/ 316819 h 995796"/>
                <a:gd name="connsiteX252" fmla="*/ 461654 w 1148888"/>
                <a:gd name="connsiteY252" fmla="*/ 340188 h 995796"/>
                <a:gd name="connsiteX253" fmla="*/ 461654 w 1148888"/>
                <a:gd name="connsiteY253" fmla="*/ 340608 h 995796"/>
                <a:gd name="connsiteX254" fmla="*/ 455637 w 1148888"/>
                <a:gd name="connsiteY254" fmla="*/ 673800 h 995796"/>
                <a:gd name="connsiteX255" fmla="*/ 337390 w 1148888"/>
                <a:gd name="connsiteY255" fmla="*/ 673800 h 995796"/>
                <a:gd name="connsiteX256" fmla="*/ 336690 w 1148888"/>
                <a:gd name="connsiteY256" fmla="*/ 673800 h 995796"/>
                <a:gd name="connsiteX257" fmla="*/ 278616 w 1148888"/>
                <a:gd name="connsiteY257" fmla="*/ 691852 h 995796"/>
                <a:gd name="connsiteX258" fmla="*/ 277077 w 1148888"/>
                <a:gd name="connsiteY258" fmla="*/ 694371 h 995796"/>
                <a:gd name="connsiteX259" fmla="*/ 277077 w 1148888"/>
                <a:gd name="connsiteY259" fmla="*/ 694371 h 995796"/>
                <a:gd name="connsiteX260" fmla="*/ 277077 w 1148888"/>
                <a:gd name="connsiteY260" fmla="*/ 694371 h 995796"/>
                <a:gd name="connsiteX261" fmla="*/ 279316 w 1148888"/>
                <a:gd name="connsiteY261" fmla="*/ 696330 h 995796"/>
                <a:gd name="connsiteX262" fmla="*/ 280295 w 1148888"/>
                <a:gd name="connsiteY262" fmla="*/ 696330 h 995796"/>
                <a:gd name="connsiteX263" fmla="*/ 280295 w 1148888"/>
                <a:gd name="connsiteY263" fmla="*/ 707665 h 995796"/>
                <a:gd name="connsiteX264" fmla="*/ 271479 w 1148888"/>
                <a:gd name="connsiteY264" fmla="*/ 707665 h 995796"/>
                <a:gd name="connsiteX265" fmla="*/ 269240 w 1148888"/>
                <a:gd name="connsiteY265" fmla="*/ 709904 h 995796"/>
                <a:gd name="connsiteX266" fmla="*/ 269240 w 1148888"/>
                <a:gd name="connsiteY266" fmla="*/ 709904 h 995796"/>
                <a:gd name="connsiteX267" fmla="*/ 269240 w 1148888"/>
                <a:gd name="connsiteY267" fmla="*/ 712982 h 995796"/>
                <a:gd name="connsiteX268" fmla="*/ 269240 w 1148888"/>
                <a:gd name="connsiteY268" fmla="*/ 712982 h 995796"/>
                <a:gd name="connsiteX269" fmla="*/ 271479 w 1148888"/>
                <a:gd name="connsiteY269" fmla="*/ 715361 h 995796"/>
                <a:gd name="connsiteX270" fmla="*/ 271899 w 1148888"/>
                <a:gd name="connsiteY270" fmla="*/ 715361 h 995796"/>
                <a:gd name="connsiteX271" fmla="*/ 271899 w 1148888"/>
                <a:gd name="connsiteY271" fmla="*/ 722498 h 995796"/>
                <a:gd name="connsiteX272" fmla="*/ 271899 w 1148888"/>
                <a:gd name="connsiteY272" fmla="*/ 722498 h 995796"/>
                <a:gd name="connsiteX273" fmla="*/ 271899 w 1148888"/>
                <a:gd name="connsiteY273" fmla="*/ 722498 h 995796"/>
                <a:gd name="connsiteX274" fmla="*/ 271899 w 1148888"/>
                <a:gd name="connsiteY274" fmla="*/ 722498 h 995796"/>
                <a:gd name="connsiteX275" fmla="*/ 271899 w 1148888"/>
                <a:gd name="connsiteY275" fmla="*/ 723478 h 995796"/>
                <a:gd name="connsiteX276" fmla="*/ 271899 w 1148888"/>
                <a:gd name="connsiteY276" fmla="*/ 723478 h 995796"/>
                <a:gd name="connsiteX277" fmla="*/ 271899 w 1148888"/>
                <a:gd name="connsiteY277" fmla="*/ 723478 h 995796"/>
                <a:gd name="connsiteX278" fmla="*/ 271899 w 1148888"/>
                <a:gd name="connsiteY278" fmla="*/ 723758 h 995796"/>
                <a:gd name="connsiteX279" fmla="*/ 271899 w 1148888"/>
                <a:gd name="connsiteY279" fmla="*/ 845224 h 995796"/>
                <a:gd name="connsiteX280" fmla="*/ 3359 w 1148888"/>
                <a:gd name="connsiteY280" fmla="*/ 845224 h 995796"/>
                <a:gd name="connsiteX281" fmla="*/ 560 w 1148888"/>
                <a:gd name="connsiteY281" fmla="*/ 846763 h 995796"/>
                <a:gd name="connsiteX282" fmla="*/ 0 w 1148888"/>
                <a:gd name="connsiteY282" fmla="*/ 848442 h 995796"/>
                <a:gd name="connsiteX283" fmla="*/ 280 w 1148888"/>
                <a:gd name="connsiteY283" fmla="*/ 850121 h 995796"/>
                <a:gd name="connsiteX284" fmla="*/ 3219 w 1148888"/>
                <a:gd name="connsiteY284" fmla="*/ 857118 h 995796"/>
                <a:gd name="connsiteX285" fmla="*/ 3219 w 1148888"/>
                <a:gd name="connsiteY285" fmla="*/ 884686 h 995796"/>
                <a:gd name="connsiteX286" fmla="*/ 560 w 1148888"/>
                <a:gd name="connsiteY286" fmla="*/ 886225 h 995796"/>
                <a:gd name="connsiteX287" fmla="*/ 0 w 1148888"/>
                <a:gd name="connsiteY287" fmla="*/ 887905 h 995796"/>
                <a:gd name="connsiteX288" fmla="*/ 280 w 1148888"/>
                <a:gd name="connsiteY288" fmla="*/ 889584 h 995796"/>
                <a:gd name="connsiteX289" fmla="*/ 3219 w 1148888"/>
                <a:gd name="connsiteY289" fmla="*/ 896581 h 995796"/>
                <a:gd name="connsiteX290" fmla="*/ 3219 w 1148888"/>
                <a:gd name="connsiteY290" fmla="*/ 959973 h 995796"/>
                <a:gd name="connsiteX291" fmla="*/ 560 w 1148888"/>
                <a:gd name="connsiteY291" fmla="*/ 961512 h 995796"/>
                <a:gd name="connsiteX292" fmla="*/ 0 w 1148888"/>
                <a:gd name="connsiteY292" fmla="*/ 963191 h 995796"/>
                <a:gd name="connsiteX293" fmla="*/ 280 w 1148888"/>
                <a:gd name="connsiteY293" fmla="*/ 964870 h 995796"/>
                <a:gd name="connsiteX294" fmla="*/ 3219 w 1148888"/>
                <a:gd name="connsiteY294" fmla="*/ 971867 h 995796"/>
                <a:gd name="connsiteX295" fmla="*/ 3219 w 1148888"/>
                <a:gd name="connsiteY295" fmla="*/ 991598 h 995796"/>
                <a:gd name="connsiteX296" fmla="*/ 3219 w 1148888"/>
                <a:gd name="connsiteY296" fmla="*/ 991598 h 995796"/>
                <a:gd name="connsiteX297" fmla="*/ 6577 w 1148888"/>
                <a:gd name="connsiteY297" fmla="*/ 995097 h 995796"/>
                <a:gd name="connsiteX298" fmla="*/ 58634 w 1148888"/>
                <a:gd name="connsiteY298" fmla="*/ 995097 h 995796"/>
                <a:gd name="connsiteX299" fmla="*/ 59753 w 1148888"/>
                <a:gd name="connsiteY299" fmla="*/ 995237 h 995796"/>
                <a:gd name="connsiteX300" fmla="*/ 69549 w 1148888"/>
                <a:gd name="connsiteY300" fmla="*/ 995237 h 995796"/>
                <a:gd name="connsiteX301" fmla="*/ 70669 w 1148888"/>
                <a:gd name="connsiteY301" fmla="*/ 995097 h 995796"/>
                <a:gd name="connsiteX302" fmla="*/ 113350 w 1148888"/>
                <a:gd name="connsiteY302" fmla="*/ 995097 h 995796"/>
                <a:gd name="connsiteX303" fmla="*/ 114469 w 1148888"/>
                <a:gd name="connsiteY303" fmla="*/ 995237 h 995796"/>
                <a:gd name="connsiteX304" fmla="*/ 124265 w 1148888"/>
                <a:gd name="connsiteY304" fmla="*/ 995237 h 995796"/>
                <a:gd name="connsiteX305" fmla="*/ 125384 w 1148888"/>
                <a:gd name="connsiteY305" fmla="*/ 995097 h 995796"/>
                <a:gd name="connsiteX306" fmla="*/ 168065 w 1148888"/>
                <a:gd name="connsiteY306" fmla="*/ 995097 h 995796"/>
                <a:gd name="connsiteX307" fmla="*/ 169185 w 1148888"/>
                <a:gd name="connsiteY307" fmla="*/ 995237 h 995796"/>
                <a:gd name="connsiteX308" fmla="*/ 178980 w 1148888"/>
                <a:gd name="connsiteY308" fmla="*/ 995237 h 995796"/>
                <a:gd name="connsiteX309" fmla="*/ 180100 w 1148888"/>
                <a:gd name="connsiteY309" fmla="*/ 995097 h 995796"/>
                <a:gd name="connsiteX310" fmla="*/ 222781 w 1148888"/>
                <a:gd name="connsiteY310" fmla="*/ 995097 h 995796"/>
                <a:gd name="connsiteX311" fmla="*/ 223900 w 1148888"/>
                <a:gd name="connsiteY311" fmla="*/ 995237 h 995796"/>
                <a:gd name="connsiteX312" fmla="*/ 233696 w 1148888"/>
                <a:gd name="connsiteY312" fmla="*/ 995237 h 995796"/>
                <a:gd name="connsiteX313" fmla="*/ 234815 w 1148888"/>
                <a:gd name="connsiteY313" fmla="*/ 995097 h 995796"/>
                <a:gd name="connsiteX314" fmla="*/ 277497 w 1148888"/>
                <a:gd name="connsiteY314" fmla="*/ 995097 h 995796"/>
                <a:gd name="connsiteX315" fmla="*/ 278616 w 1148888"/>
                <a:gd name="connsiteY315" fmla="*/ 995237 h 995796"/>
                <a:gd name="connsiteX316" fmla="*/ 288412 w 1148888"/>
                <a:gd name="connsiteY316" fmla="*/ 995237 h 995796"/>
                <a:gd name="connsiteX317" fmla="*/ 289531 w 1148888"/>
                <a:gd name="connsiteY317" fmla="*/ 995097 h 995796"/>
                <a:gd name="connsiteX318" fmla="*/ 332212 w 1148888"/>
                <a:gd name="connsiteY318" fmla="*/ 995097 h 995796"/>
                <a:gd name="connsiteX319" fmla="*/ 333332 w 1148888"/>
                <a:gd name="connsiteY319" fmla="*/ 995237 h 995796"/>
                <a:gd name="connsiteX320" fmla="*/ 343127 w 1148888"/>
                <a:gd name="connsiteY320" fmla="*/ 995237 h 995796"/>
                <a:gd name="connsiteX321" fmla="*/ 344247 w 1148888"/>
                <a:gd name="connsiteY321" fmla="*/ 995097 h 995796"/>
                <a:gd name="connsiteX322" fmla="*/ 386928 w 1148888"/>
                <a:gd name="connsiteY322" fmla="*/ 995097 h 995796"/>
                <a:gd name="connsiteX323" fmla="*/ 388047 w 1148888"/>
                <a:gd name="connsiteY323" fmla="*/ 995237 h 995796"/>
                <a:gd name="connsiteX324" fmla="*/ 397843 w 1148888"/>
                <a:gd name="connsiteY324" fmla="*/ 995237 h 995796"/>
                <a:gd name="connsiteX325" fmla="*/ 398962 w 1148888"/>
                <a:gd name="connsiteY325" fmla="*/ 995097 h 995796"/>
                <a:gd name="connsiteX326" fmla="*/ 410297 w 1148888"/>
                <a:gd name="connsiteY326" fmla="*/ 995097 h 995796"/>
                <a:gd name="connsiteX327" fmla="*/ 410577 w 1148888"/>
                <a:gd name="connsiteY327" fmla="*/ 995377 h 995796"/>
                <a:gd name="connsiteX328" fmla="*/ 411137 w 1148888"/>
                <a:gd name="connsiteY328" fmla="*/ 995657 h 995796"/>
                <a:gd name="connsiteX329" fmla="*/ 411837 w 1148888"/>
                <a:gd name="connsiteY329" fmla="*/ 995797 h 995796"/>
                <a:gd name="connsiteX330" fmla="*/ 412396 w 1148888"/>
                <a:gd name="connsiteY330" fmla="*/ 995797 h 995796"/>
                <a:gd name="connsiteX331" fmla="*/ 568007 w 1148888"/>
                <a:gd name="connsiteY331" fmla="*/ 995797 h 995796"/>
                <a:gd name="connsiteX332" fmla="*/ 568147 w 1148888"/>
                <a:gd name="connsiteY332" fmla="*/ 995797 h 995796"/>
                <a:gd name="connsiteX333" fmla="*/ 573605 w 1148888"/>
                <a:gd name="connsiteY333" fmla="*/ 995797 h 995796"/>
                <a:gd name="connsiteX334" fmla="*/ 579062 w 1148888"/>
                <a:gd name="connsiteY334" fmla="*/ 995797 h 995796"/>
                <a:gd name="connsiteX335" fmla="*/ 579202 w 1148888"/>
                <a:gd name="connsiteY335" fmla="*/ 995797 h 995796"/>
                <a:gd name="connsiteX336" fmla="*/ 735513 w 1148888"/>
                <a:gd name="connsiteY336" fmla="*/ 995797 h 995796"/>
                <a:gd name="connsiteX337" fmla="*/ 736632 w 1148888"/>
                <a:gd name="connsiteY337" fmla="*/ 995517 h 995796"/>
                <a:gd name="connsiteX338" fmla="*/ 736912 w 1148888"/>
                <a:gd name="connsiteY338" fmla="*/ 995517 h 995796"/>
                <a:gd name="connsiteX339" fmla="*/ 737472 w 1148888"/>
                <a:gd name="connsiteY339" fmla="*/ 995097 h 995796"/>
                <a:gd name="connsiteX340" fmla="*/ 748807 w 1148888"/>
                <a:gd name="connsiteY340" fmla="*/ 995097 h 995796"/>
                <a:gd name="connsiteX341" fmla="*/ 749926 w 1148888"/>
                <a:gd name="connsiteY341" fmla="*/ 995237 h 995796"/>
                <a:gd name="connsiteX342" fmla="*/ 759722 w 1148888"/>
                <a:gd name="connsiteY342" fmla="*/ 995237 h 995796"/>
                <a:gd name="connsiteX343" fmla="*/ 760841 w 1148888"/>
                <a:gd name="connsiteY343" fmla="*/ 995097 h 995796"/>
                <a:gd name="connsiteX344" fmla="*/ 803522 w 1148888"/>
                <a:gd name="connsiteY344" fmla="*/ 995097 h 995796"/>
                <a:gd name="connsiteX345" fmla="*/ 804642 w 1148888"/>
                <a:gd name="connsiteY345" fmla="*/ 995237 h 995796"/>
                <a:gd name="connsiteX346" fmla="*/ 814437 w 1148888"/>
                <a:gd name="connsiteY346" fmla="*/ 995237 h 995796"/>
                <a:gd name="connsiteX347" fmla="*/ 815557 w 1148888"/>
                <a:gd name="connsiteY347" fmla="*/ 995097 h 995796"/>
                <a:gd name="connsiteX348" fmla="*/ 858238 w 1148888"/>
                <a:gd name="connsiteY348" fmla="*/ 995097 h 995796"/>
                <a:gd name="connsiteX349" fmla="*/ 859358 w 1148888"/>
                <a:gd name="connsiteY349" fmla="*/ 995237 h 995796"/>
                <a:gd name="connsiteX350" fmla="*/ 869153 w 1148888"/>
                <a:gd name="connsiteY350" fmla="*/ 995237 h 995796"/>
                <a:gd name="connsiteX351" fmla="*/ 870273 w 1148888"/>
                <a:gd name="connsiteY351" fmla="*/ 995097 h 995796"/>
                <a:gd name="connsiteX352" fmla="*/ 912954 w 1148888"/>
                <a:gd name="connsiteY352" fmla="*/ 995097 h 995796"/>
                <a:gd name="connsiteX353" fmla="*/ 914073 w 1148888"/>
                <a:gd name="connsiteY353" fmla="*/ 995237 h 995796"/>
                <a:gd name="connsiteX354" fmla="*/ 923869 w 1148888"/>
                <a:gd name="connsiteY354" fmla="*/ 995237 h 995796"/>
                <a:gd name="connsiteX355" fmla="*/ 924988 w 1148888"/>
                <a:gd name="connsiteY355" fmla="*/ 995097 h 995796"/>
                <a:gd name="connsiteX356" fmla="*/ 967669 w 1148888"/>
                <a:gd name="connsiteY356" fmla="*/ 995097 h 995796"/>
                <a:gd name="connsiteX357" fmla="*/ 968789 w 1148888"/>
                <a:gd name="connsiteY357" fmla="*/ 995237 h 995796"/>
                <a:gd name="connsiteX358" fmla="*/ 978584 w 1148888"/>
                <a:gd name="connsiteY358" fmla="*/ 995237 h 995796"/>
                <a:gd name="connsiteX359" fmla="*/ 979704 w 1148888"/>
                <a:gd name="connsiteY359" fmla="*/ 995097 h 995796"/>
                <a:gd name="connsiteX360" fmla="*/ 1022385 w 1148888"/>
                <a:gd name="connsiteY360" fmla="*/ 995097 h 995796"/>
                <a:gd name="connsiteX361" fmla="*/ 1023504 w 1148888"/>
                <a:gd name="connsiteY361" fmla="*/ 995237 h 995796"/>
                <a:gd name="connsiteX362" fmla="*/ 1033300 w 1148888"/>
                <a:gd name="connsiteY362" fmla="*/ 995237 h 995796"/>
                <a:gd name="connsiteX363" fmla="*/ 1034419 w 1148888"/>
                <a:gd name="connsiteY363" fmla="*/ 995097 h 995796"/>
                <a:gd name="connsiteX364" fmla="*/ 1077101 w 1148888"/>
                <a:gd name="connsiteY364" fmla="*/ 995097 h 995796"/>
                <a:gd name="connsiteX365" fmla="*/ 1078220 w 1148888"/>
                <a:gd name="connsiteY365" fmla="*/ 995237 h 995796"/>
                <a:gd name="connsiteX366" fmla="*/ 1088016 w 1148888"/>
                <a:gd name="connsiteY366" fmla="*/ 995237 h 995796"/>
                <a:gd name="connsiteX367" fmla="*/ 1089135 w 1148888"/>
                <a:gd name="connsiteY367" fmla="*/ 995097 h 995796"/>
                <a:gd name="connsiteX368" fmla="*/ 1141192 w 1148888"/>
                <a:gd name="connsiteY368" fmla="*/ 995097 h 995796"/>
                <a:gd name="connsiteX369" fmla="*/ 1144550 w 1148888"/>
                <a:gd name="connsiteY369" fmla="*/ 991738 h 995796"/>
                <a:gd name="connsiteX370" fmla="*/ 1144550 w 1148888"/>
                <a:gd name="connsiteY370" fmla="*/ 991738 h 995796"/>
                <a:gd name="connsiteX371" fmla="*/ 1144550 w 1148888"/>
                <a:gd name="connsiteY371" fmla="*/ 971867 h 995796"/>
                <a:gd name="connsiteX372" fmla="*/ 1147489 w 1148888"/>
                <a:gd name="connsiteY372" fmla="*/ 964870 h 995796"/>
                <a:gd name="connsiteX373" fmla="*/ 1147769 w 1148888"/>
                <a:gd name="connsiteY373" fmla="*/ 963191 h 995796"/>
                <a:gd name="connsiteX374" fmla="*/ 1147209 w 1148888"/>
                <a:gd name="connsiteY374" fmla="*/ 961512 h 995796"/>
                <a:gd name="connsiteX375" fmla="*/ 1144550 w 1148888"/>
                <a:gd name="connsiteY375" fmla="*/ 959973 h 995796"/>
                <a:gd name="connsiteX376" fmla="*/ 1144550 w 1148888"/>
                <a:gd name="connsiteY376" fmla="*/ 896581 h 995796"/>
                <a:gd name="connsiteX377" fmla="*/ 1147489 w 1148888"/>
                <a:gd name="connsiteY377" fmla="*/ 889584 h 995796"/>
                <a:gd name="connsiteX378" fmla="*/ 1147769 w 1148888"/>
                <a:gd name="connsiteY378" fmla="*/ 887905 h 995796"/>
                <a:gd name="connsiteX379" fmla="*/ 1147209 w 1148888"/>
                <a:gd name="connsiteY379" fmla="*/ 886225 h 995796"/>
                <a:gd name="connsiteX380" fmla="*/ 1144550 w 1148888"/>
                <a:gd name="connsiteY380" fmla="*/ 884686 h 995796"/>
                <a:gd name="connsiteX381" fmla="*/ 1144550 w 1148888"/>
                <a:gd name="connsiteY381" fmla="*/ 857118 h 995796"/>
                <a:gd name="connsiteX382" fmla="*/ 1147489 w 1148888"/>
                <a:gd name="connsiteY382" fmla="*/ 850121 h 99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1148888" h="995796">
                  <a:moveTo>
                    <a:pt x="1148609" y="850261"/>
                  </a:moveTo>
                  <a:cubicBezTo>
                    <a:pt x="1148609" y="850261"/>
                    <a:pt x="1148889" y="849142"/>
                    <a:pt x="1148889" y="848582"/>
                  </a:cubicBezTo>
                  <a:cubicBezTo>
                    <a:pt x="1148889" y="848022"/>
                    <a:pt x="1148609" y="847463"/>
                    <a:pt x="1148329" y="846903"/>
                  </a:cubicBezTo>
                  <a:cubicBezTo>
                    <a:pt x="1147769" y="845923"/>
                    <a:pt x="1146650" y="845364"/>
                    <a:pt x="1145530" y="845364"/>
                  </a:cubicBezTo>
                  <a:lnTo>
                    <a:pt x="875450" y="845364"/>
                  </a:lnTo>
                  <a:lnTo>
                    <a:pt x="875450" y="723198"/>
                  </a:lnTo>
                  <a:cubicBezTo>
                    <a:pt x="875450" y="723198"/>
                    <a:pt x="875450" y="723198"/>
                    <a:pt x="875450" y="723058"/>
                  </a:cubicBezTo>
                  <a:lnTo>
                    <a:pt x="875450" y="723058"/>
                  </a:lnTo>
                  <a:lnTo>
                    <a:pt x="875450" y="722078"/>
                  </a:lnTo>
                  <a:lnTo>
                    <a:pt x="875450" y="722078"/>
                  </a:lnTo>
                  <a:cubicBezTo>
                    <a:pt x="875450" y="722078"/>
                    <a:pt x="875450" y="722078"/>
                    <a:pt x="875450" y="722078"/>
                  </a:cubicBezTo>
                  <a:cubicBezTo>
                    <a:pt x="875450" y="722078"/>
                    <a:pt x="875450" y="722078"/>
                    <a:pt x="875450" y="722078"/>
                  </a:cubicBezTo>
                  <a:lnTo>
                    <a:pt x="875450" y="722078"/>
                  </a:lnTo>
                  <a:lnTo>
                    <a:pt x="875450" y="714942"/>
                  </a:lnTo>
                  <a:lnTo>
                    <a:pt x="875870" y="714942"/>
                  </a:lnTo>
                  <a:cubicBezTo>
                    <a:pt x="877130" y="714942"/>
                    <a:pt x="878109" y="713962"/>
                    <a:pt x="878109" y="712703"/>
                  </a:cubicBezTo>
                  <a:lnTo>
                    <a:pt x="878109" y="712703"/>
                  </a:lnTo>
                  <a:cubicBezTo>
                    <a:pt x="878109" y="712703"/>
                    <a:pt x="878109" y="712703"/>
                    <a:pt x="878109" y="712703"/>
                  </a:cubicBezTo>
                  <a:lnTo>
                    <a:pt x="878109" y="709624"/>
                  </a:lnTo>
                  <a:cubicBezTo>
                    <a:pt x="878109" y="708365"/>
                    <a:pt x="877130" y="707385"/>
                    <a:pt x="875870" y="707385"/>
                  </a:cubicBezTo>
                  <a:lnTo>
                    <a:pt x="867054" y="707385"/>
                  </a:lnTo>
                  <a:lnTo>
                    <a:pt x="867054" y="696050"/>
                  </a:lnTo>
                  <a:lnTo>
                    <a:pt x="868034" y="696050"/>
                  </a:lnTo>
                  <a:cubicBezTo>
                    <a:pt x="869153" y="696050"/>
                    <a:pt x="870133" y="695210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412" y="692971"/>
                    <a:pt x="869713" y="691992"/>
                    <a:pt x="868733" y="691572"/>
                  </a:cubicBezTo>
                  <a:lnTo>
                    <a:pt x="810659" y="673520"/>
                  </a:lnTo>
                  <a:cubicBezTo>
                    <a:pt x="810659" y="673520"/>
                    <a:pt x="810239" y="673520"/>
                    <a:pt x="809959" y="673520"/>
                  </a:cubicBezTo>
                  <a:lnTo>
                    <a:pt x="793027" y="673520"/>
                  </a:lnTo>
                  <a:cubicBezTo>
                    <a:pt x="792607" y="672820"/>
                    <a:pt x="791907" y="672261"/>
                    <a:pt x="790928" y="672261"/>
                  </a:cubicBezTo>
                  <a:lnTo>
                    <a:pt x="696750" y="672261"/>
                  </a:lnTo>
                  <a:lnTo>
                    <a:pt x="690872" y="352083"/>
                  </a:lnTo>
                  <a:cubicBezTo>
                    <a:pt x="690872" y="352083"/>
                    <a:pt x="690593" y="350964"/>
                    <a:pt x="690173" y="350544"/>
                  </a:cubicBezTo>
                  <a:lnTo>
                    <a:pt x="689893" y="350264"/>
                  </a:lnTo>
                  <a:lnTo>
                    <a:pt x="689893" y="341588"/>
                  </a:lnTo>
                  <a:cubicBezTo>
                    <a:pt x="689893" y="341588"/>
                    <a:pt x="689753" y="341308"/>
                    <a:pt x="689753" y="341168"/>
                  </a:cubicBezTo>
                  <a:lnTo>
                    <a:pt x="685275" y="317798"/>
                  </a:lnTo>
                  <a:lnTo>
                    <a:pt x="685275" y="316539"/>
                  </a:lnTo>
                  <a:lnTo>
                    <a:pt x="685275" y="316539"/>
                  </a:lnTo>
                  <a:cubicBezTo>
                    <a:pt x="685275" y="316539"/>
                    <a:pt x="685275" y="315559"/>
                    <a:pt x="684995" y="315280"/>
                  </a:cubicBezTo>
                  <a:lnTo>
                    <a:pt x="684995" y="309122"/>
                  </a:lnTo>
                  <a:lnTo>
                    <a:pt x="684995" y="309122"/>
                  </a:lnTo>
                  <a:cubicBezTo>
                    <a:pt x="684995" y="309122"/>
                    <a:pt x="684855" y="308003"/>
                    <a:pt x="684435" y="307583"/>
                  </a:cubicBezTo>
                  <a:lnTo>
                    <a:pt x="680657" y="303245"/>
                  </a:lnTo>
                  <a:cubicBezTo>
                    <a:pt x="680657" y="303245"/>
                    <a:pt x="680237" y="302825"/>
                    <a:pt x="679957" y="302685"/>
                  </a:cubicBezTo>
                  <a:lnTo>
                    <a:pt x="679957" y="302685"/>
                  </a:lnTo>
                  <a:cubicBezTo>
                    <a:pt x="679957" y="302685"/>
                    <a:pt x="678978" y="301846"/>
                    <a:pt x="678278" y="301846"/>
                  </a:cubicBezTo>
                  <a:cubicBezTo>
                    <a:pt x="678278" y="301846"/>
                    <a:pt x="678138" y="301846"/>
                    <a:pt x="677998" y="301846"/>
                  </a:cubicBezTo>
                  <a:cubicBezTo>
                    <a:pt x="677998" y="301846"/>
                    <a:pt x="677858" y="301846"/>
                    <a:pt x="677718" y="301846"/>
                  </a:cubicBezTo>
                  <a:lnTo>
                    <a:pt x="677718" y="301846"/>
                  </a:lnTo>
                  <a:cubicBezTo>
                    <a:pt x="677718" y="301846"/>
                    <a:pt x="676459" y="302125"/>
                    <a:pt x="676039" y="302685"/>
                  </a:cubicBezTo>
                  <a:lnTo>
                    <a:pt x="672261" y="307023"/>
                  </a:lnTo>
                  <a:cubicBezTo>
                    <a:pt x="672261" y="307023"/>
                    <a:pt x="671701" y="308003"/>
                    <a:pt x="671701" y="308563"/>
                  </a:cubicBezTo>
                  <a:lnTo>
                    <a:pt x="671701" y="308563"/>
                  </a:lnTo>
                  <a:lnTo>
                    <a:pt x="671701" y="313600"/>
                  </a:lnTo>
                  <a:lnTo>
                    <a:pt x="667363" y="313600"/>
                  </a:lnTo>
                  <a:cubicBezTo>
                    <a:pt x="667363" y="313600"/>
                    <a:pt x="667083" y="313460"/>
                    <a:pt x="666943" y="313320"/>
                  </a:cubicBezTo>
                  <a:cubicBezTo>
                    <a:pt x="666523" y="312761"/>
                    <a:pt x="665963" y="312481"/>
                    <a:pt x="665124" y="312481"/>
                  </a:cubicBezTo>
                  <a:lnTo>
                    <a:pt x="664284" y="312481"/>
                  </a:lnTo>
                  <a:lnTo>
                    <a:pt x="662605" y="274558"/>
                  </a:lnTo>
                  <a:cubicBezTo>
                    <a:pt x="662605" y="274558"/>
                    <a:pt x="662325" y="273298"/>
                    <a:pt x="662045" y="272739"/>
                  </a:cubicBezTo>
                  <a:lnTo>
                    <a:pt x="660086" y="269800"/>
                  </a:lnTo>
                  <a:lnTo>
                    <a:pt x="657147" y="236075"/>
                  </a:lnTo>
                  <a:cubicBezTo>
                    <a:pt x="657147" y="234955"/>
                    <a:pt x="656448" y="233976"/>
                    <a:pt x="655468" y="233556"/>
                  </a:cubicBezTo>
                  <a:cubicBezTo>
                    <a:pt x="654909" y="232856"/>
                    <a:pt x="653929" y="232437"/>
                    <a:pt x="652949" y="232437"/>
                  </a:cubicBezTo>
                  <a:lnTo>
                    <a:pt x="646792" y="232437"/>
                  </a:lnTo>
                  <a:cubicBezTo>
                    <a:pt x="646792" y="232437"/>
                    <a:pt x="646092" y="232157"/>
                    <a:pt x="645813" y="232157"/>
                  </a:cubicBezTo>
                  <a:lnTo>
                    <a:pt x="645533" y="193114"/>
                  </a:lnTo>
                  <a:lnTo>
                    <a:pt x="646232" y="193114"/>
                  </a:lnTo>
                  <a:cubicBezTo>
                    <a:pt x="647492" y="193114"/>
                    <a:pt x="648471" y="192134"/>
                    <a:pt x="648471" y="190875"/>
                  </a:cubicBezTo>
                  <a:lnTo>
                    <a:pt x="648471" y="190875"/>
                  </a:lnTo>
                  <a:lnTo>
                    <a:pt x="648471" y="185277"/>
                  </a:lnTo>
                  <a:lnTo>
                    <a:pt x="648471" y="185277"/>
                  </a:lnTo>
                  <a:cubicBezTo>
                    <a:pt x="648471" y="184298"/>
                    <a:pt x="648051" y="183598"/>
                    <a:pt x="647352" y="183178"/>
                  </a:cubicBezTo>
                  <a:lnTo>
                    <a:pt x="647352" y="180520"/>
                  </a:lnTo>
                  <a:lnTo>
                    <a:pt x="647352" y="180520"/>
                  </a:lnTo>
                  <a:cubicBezTo>
                    <a:pt x="647352" y="179540"/>
                    <a:pt x="646932" y="178840"/>
                    <a:pt x="646092" y="178421"/>
                  </a:cubicBezTo>
                  <a:lnTo>
                    <a:pt x="646092" y="165686"/>
                  </a:lnTo>
                  <a:cubicBezTo>
                    <a:pt x="646092" y="165686"/>
                    <a:pt x="646092" y="165686"/>
                    <a:pt x="646092" y="165686"/>
                  </a:cubicBezTo>
                  <a:lnTo>
                    <a:pt x="646092" y="165686"/>
                  </a:lnTo>
                  <a:cubicBezTo>
                    <a:pt x="646092" y="164707"/>
                    <a:pt x="645533" y="163867"/>
                    <a:pt x="644833" y="163587"/>
                  </a:cubicBezTo>
                  <a:cubicBezTo>
                    <a:pt x="644413" y="163027"/>
                    <a:pt x="643853" y="162747"/>
                    <a:pt x="643014" y="162747"/>
                  </a:cubicBezTo>
                  <a:lnTo>
                    <a:pt x="641335" y="162747"/>
                  </a:lnTo>
                  <a:cubicBezTo>
                    <a:pt x="641335" y="162747"/>
                    <a:pt x="640775" y="161628"/>
                    <a:pt x="640075" y="161348"/>
                  </a:cubicBezTo>
                  <a:cubicBezTo>
                    <a:pt x="639655" y="160788"/>
                    <a:pt x="639095" y="160509"/>
                    <a:pt x="638256" y="160509"/>
                  </a:cubicBezTo>
                  <a:lnTo>
                    <a:pt x="637976" y="160509"/>
                  </a:lnTo>
                  <a:lnTo>
                    <a:pt x="637976" y="121326"/>
                  </a:lnTo>
                  <a:cubicBezTo>
                    <a:pt x="637976" y="120346"/>
                    <a:pt x="637276" y="119647"/>
                    <a:pt x="636297" y="119647"/>
                  </a:cubicBezTo>
                  <a:cubicBezTo>
                    <a:pt x="635317" y="119647"/>
                    <a:pt x="634617" y="120346"/>
                    <a:pt x="634617" y="121326"/>
                  </a:cubicBezTo>
                  <a:lnTo>
                    <a:pt x="634617" y="121326"/>
                  </a:lnTo>
                  <a:lnTo>
                    <a:pt x="634617" y="160509"/>
                  </a:lnTo>
                  <a:lnTo>
                    <a:pt x="630419" y="160509"/>
                  </a:lnTo>
                  <a:cubicBezTo>
                    <a:pt x="630419" y="160509"/>
                    <a:pt x="629860" y="159389"/>
                    <a:pt x="629300" y="159109"/>
                  </a:cubicBezTo>
                  <a:cubicBezTo>
                    <a:pt x="629020" y="158829"/>
                    <a:pt x="628740" y="158549"/>
                    <a:pt x="628320" y="158409"/>
                  </a:cubicBezTo>
                  <a:lnTo>
                    <a:pt x="628320" y="132241"/>
                  </a:lnTo>
                  <a:lnTo>
                    <a:pt x="629020" y="130282"/>
                  </a:lnTo>
                  <a:cubicBezTo>
                    <a:pt x="629020" y="130282"/>
                    <a:pt x="629020" y="130282"/>
                    <a:pt x="629020" y="130282"/>
                  </a:cubicBezTo>
                  <a:lnTo>
                    <a:pt x="629020" y="130282"/>
                  </a:lnTo>
                  <a:cubicBezTo>
                    <a:pt x="629300" y="129582"/>
                    <a:pt x="629160" y="128743"/>
                    <a:pt x="628740" y="128183"/>
                  </a:cubicBezTo>
                  <a:cubicBezTo>
                    <a:pt x="628460" y="127903"/>
                    <a:pt x="628180" y="127623"/>
                    <a:pt x="627901" y="127483"/>
                  </a:cubicBezTo>
                  <a:cubicBezTo>
                    <a:pt x="627481" y="126923"/>
                    <a:pt x="626781" y="126644"/>
                    <a:pt x="626081" y="126644"/>
                  </a:cubicBezTo>
                  <a:lnTo>
                    <a:pt x="625801" y="126644"/>
                  </a:lnTo>
                  <a:lnTo>
                    <a:pt x="625801" y="119507"/>
                  </a:lnTo>
                  <a:lnTo>
                    <a:pt x="625801" y="119507"/>
                  </a:lnTo>
                  <a:cubicBezTo>
                    <a:pt x="625801" y="118527"/>
                    <a:pt x="625242" y="117688"/>
                    <a:pt x="624542" y="117408"/>
                  </a:cubicBezTo>
                  <a:cubicBezTo>
                    <a:pt x="624122" y="116848"/>
                    <a:pt x="623562" y="116568"/>
                    <a:pt x="622723" y="116568"/>
                  </a:cubicBezTo>
                  <a:lnTo>
                    <a:pt x="620204" y="116568"/>
                  </a:lnTo>
                  <a:lnTo>
                    <a:pt x="620204" y="109291"/>
                  </a:lnTo>
                  <a:cubicBezTo>
                    <a:pt x="620204" y="108452"/>
                    <a:pt x="619644" y="107612"/>
                    <a:pt x="618945" y="107332"/>
                  </a:cubicBezTo>
                  <a:cubicBezTo>
                    <a:pt x="618525" y="106772"/>
                    <a:pt x="617965" y="106493"/>
                    <a:pt x="617125" y="106493"/>
                  </a:cubicBezTo>
                  <a:lnTo>
                    <a:pt x="616146" y="106493"/>
                  </a:lnTo>
                  <a:lnTo>
                    <a:pt x="616146" y="100755"/>
                  </a:lnTo>
                  <a:lnTo>
                    <a:pt x="616146" y="100755"/>
                  </a:lnTo>
                  <a:cubicBezTo>
                    <a:pt x="616146" y="99776"/>
                    <a:pt x="615586" y="98936"/>
                    <a:pt x="614886" y="98656"/>
                  </a:cubicBezTo>
                  <a:cubicBezTo>
                    <a:pt x="614467" y="98096"/>
                    <a:pt x="613907" y="97816"/>
                    <a:pt x="613067" y="97816"/>
                  </a:cubicBezTo>
                  <a:lnTo>
                    <a:pt x="612227" y="97816"/>
                  </a:lnTo>
                  <a:lnTo>
                    <a:pt x="612227" y="92079"/>
                  </a:lnTo>
                  <a:cubicBezTo>
                    <a:pt x="612227" y="92079"/>
                    <a:pt x="612227" y="92079"/>
                    <a:pt x="612227" y="92079"/>
                  </a:cubicBezTo>
                  <a:lnTo>
                    <a:pt x="612227" y="92079"/>
                  </a:lnTo>
                  <a:cubicBezTo>
                    <a:pt x="612227" y="91099"/>
                    <a:pt x="611668" y="90260"/>
                    <a:pt x="610968" y="89980"/>
                  </a:cubicBezTo>
                  <a:cubicBezTo>
                    <a:pt x="610548" y="89420"/>
                    <a:pt x="609988" y="89140"/>
                    <a:pt x="609149" y="89140"/>
                  </a:cubicBezTo>
                  <a:lnTo>
                    <a:pt x="607610" y="89140"/>
                  </a:lnTo>
                  <a:lnTo>
                    <a:pt x="607610" y="83403"/>
                  </a:lnTo>
                  <a:lnTo>
                    <a:pt x="607610" y="83403"/>
                  </a:lnTo>
                  <a:cubicBezTo>
                    <a:pt x="607610" y="82423"/>
                    <a:pt x="607050" y="81584"/>
                    <a:pt x="606350" y="81304"/>
                  </a:cubicBezTo>
                  <a:cubicBezTo>
                    <a:pt x="605930" y="80744"/>
                    <a:pt x="605371" y="80464"/>
                    <a:pt x="604531" y="80464"/>
                  </a:cubicBezTo>
                  <a:lnTo>
                    <a:pt x="603831" y="80464"/>
                  </a:lnTo>
                  <a:lnTo>
                    <a:pt x="603831" y="74727"/>
                  </a:lnTo>
                  <a:cubicBezTo>
                    <a:pt x="603831" y="73887"/>
                    <a:pt x="603271" y="73047"/>
                    <a:pt x="602572" y="72768"/>
                  </a:cubicBezTo>
                  <a:cubicBezTo>
                    <a:pt x="602152" y="72208"/>
                    <a:pt x="601592" y="71928"/>
                    <a:pt x="600753" y="71928"/>
                  </a:cubicBezTo>
                  <a:lnTo>
                    <a:pt x="599213" y="71928"/>
                  </a:lnTo>
                  <a:lnTo>
                    <a:pt x="599213" y="66190"/>
                  </a:lnTo>
                  <a:cubicBezTo>
                    <a:pt x="599213" y="66190"/>
                    <a:pt x="599213" y="66190"/>
                    <a:pt x="599213" y="66190"/>
                  </a:cubicBezTo>
                  <a:lnTo>
                    <a:pt x="599213" y="66190"/>
                  </a:lnTo>
                  <a:cubicBezTo>
                    <a:pt x="599213" y="65211"/>
                    <a:pt x="598653" y="64371"/>
                    <a:pt x="597954" y="64091"/>
                  </a:cubicBezTo>
                  <a:cubicBezTo>
                    <a:pt x="597534" y="63532"/>
                    <a:pt x="596974" y="63252"/>
                    <a:pt x="596135" y="63252"/>
                  </a:cubicBezTo>
                  <a:lnTo>
                    <a:pt x="593896" y="63252"/>
                  </a:lnTo>
                  <a:lnTo>
                    <a:pt x="593896" y="57514"/>
                  </a:lnTo>
                  <a:lnTo>
                    <a:pt x="593896" y="57514"/>
                  </a:lnTo>
                  <a:cubicBezTo>
                    <a:pt x="593896" y="56535"/>
                    <a:pt x="593336" y="55695"/>
                    <a:pt x="592636" y="55415"/>
                  </a:cubicBezTo>
                  <a:cubicBezTo>
                    <a:pt x="592356" y="54996"/>
                    <a:pt x="591937" y="54716"/>
                    <a:pt x="591377" y="54576"/>
                  </a:cubicBezTo>
                  <a:lnTo>
                    <a:pt x="588998" y="53176"/>
                  </a:lnTo>
                  <a:lnTo>
                    <a:pt x="588998" y="47719"/>
                  </a:lnTo>
                  <a:lnTo>
                    <a:pt x="588998" y="47719"/>
                  </a:lnTo>
                  <a:cubicBezTo>
                    <a:pt x="588998" y="46319"/>
                    <a:pt x="588298" y="45060"/>
                    <a:pt x="587179" y="44500"/>
                  </a:cubicBezTo>
                  <a:cubicBezTo>
                    <a:pt x="586899" y="44220"/>
                    <a:pt x="586619" y="44080"/>
                    <a:pt x="586339" y="43800"/>
                  </a:cubicBezTo>
                  <a:lnTo>
                    <a:pt x="586339" y="1819"/>
                  </a:lnTo>
                  <a:lnTo>
                    <a:pt x="586339" y="1819"/>
                  </a:lnTo>
                  <a:cubicBezTo>
                    <a:pt x="586339" y="840"/>
                    <a:pt x="585639" y="0"/>
                    <a:pt x="584660" y="0"/>
                  </a:cubicBezTo>
                  <a:cubicBezTo>
                    <a:pt x="583680" y="0"/>
                    <a:pt x="582981" y="700"/>
                    <a:pt x="582981" y="1679"/>
                  </a:cubicBezTo>
                  <a:lnTo>
                    <a:pt x="582981" y="43660"/>
                  </a:lnTo>
                  <a:cubicBezTo>
                    <a:pt x="582981" y="43660"/>
                    <a:pt x="582421" y="44080"/>
                    <a:pt x="582141" y="44360"/>
                  </a:cubicBezTo>
                  <a:cubicBezTo>
                    <a:pt x="582141" y="44360"/>
                    <a:pt x="582001" y="44360"/>
                    <a:pt x="581861" y="44640"/>
                  </a:cubicBezTo>
                  <a:cubicBezTo>
                    <a:pt x="581301" y="45340"/>
                    <a:pt x="580881" y="46040"/>
                    <a:pt x="580881" y="47019"/>
                  </a:cubicBezTo>
                  <a:lnTo>
                    <a:pt x="580881" y="47019"/>
                  </a:lnTo>
                  <a:cubicBezTo>
                    <a:pt x="580881" y="47019"/>
                    <a:pt x="580881" y="47019"/>
                    <a:pt x="580881" y="47019"/>
                  </a:cubicBezTo>
                  <a:lnTo>
                    <a:pt x="580881" y="48418"/>
                  </a:lnTo>
                  <a:lnTo>
                    <a:pt x="577943" y="46739"/>
                  </a:lnTo>
                  <a:cubicBezTo>
                    <a:pt x="577943" y="46739"/>
                    <a:pt x="577243" y="46459"/>
                    <a:pt x="576823" y="46459"/>
                  </a:cubicBezTo>
                  <a:lnTo>
                    <a:pt x="571646" y="46459"/>
                  </a:lnTo>
                  <a:cubicBezTo>
                    <a:pt x="571646" y="46459"/>
                    <a:pt x="570806" y="46459"/>
                    <a:pt x="570526" y="46739"/>
                  </a:cubicBezTo>
                  <a:lnTo>
                    <a:pt x="557512" y="54436"/>
                  </a:lnTo>
                  <a:cubicBezTo>
                    <a:pt x="556532" y="54716"/>
                    <a:pt x="555833" y="55555"/>
                    <a:pt x="555833" y="56675"/>
                  </a:cubicBezTo>
                  <a:lnTo>
                    <a:pt x="555833" y="56675"/>
                  </a:lnTo>
                  <a:cubicBezTo>
                    <a:pt x="555833" y="56675"/>
                    <a:pt x="555833" y="56675"/>
                    <a:pt x="555833" y="56675"/>
                  </a:cubicBezTo>
                  <a:lnTo>
                    <a:pt x="555833" y="62972"/>
                  </a:lnTo>
                  <a:lnTo>
                    <a:pt x="552894" y="62972"/>
                  </a:lnTo>
                  <a:cubicBezTo>
                    <a:pt x="551634" y="62972"/>
                    <a:pt x="550655" y="63952"/>
                    <a:pt x="550655" y="65211"/>
                  </a:cubicBezTo>
                  <a:lnTo>
                    <a:pt x="550655" y="65211"/>
                  </a:lnTo>
                  <a:lnTo>
                    <a:pt x="550655" y="71648"/>
                  </a:lnTo>
                  <a:lnTo>
                    <a:pt x="548416" y="71648"/>
                  </a:lnTo>
                  <a:cubicBezTo>
                    <a:pt x="547156" y="71648"/>
                    <a:pt x="546177" y="72628"/>
                    <a:pt x="546177" y="73887"/>
                  </a:cubicBezTo>
                  <a:lnTo>
                    <a:pt x="546177" y="73887"/>
                  </a:lnTo>
                  <a:lnTo>
                    <a:pt x="546177" y="80324"/>
                  </a:lnTo>
                  <a:lnTo>
                    <a:pt x="544778" y="80324"/>
                  </a:lnTo>
                  <a:cubicBezTo>
                    <a:pt x="543518" y="80324"/>
                    <a:pt x="542538" y="81304"/>
                    <a:pt x="542538" y="82563"/>
                  </a:cubicBezTo>
                  <a:lnTo>
                    <a:pt x="542538" y="82563"/>
                  </a:lnTo>
                  <a:lnTo>
                    <a:pt x="542538" y="89000"/>
                  </a:lnTo>
                  <a:lnTo>
                    <a:pt x="540300" y="89000"/>
                  </a:lnTo>
                  <a:cubicBezTo>
                    <a:pt x="539040" y="89000"/>
                    <a:pt x="538060" y="89980"/>
                    <a:pt x="538060" y="91239"/>
                  </a:cubicBezTo>
                  <a:lnTo>
                    <a:pt x="538060" y="91239"/>
                  </a:lnTo>
                  <a:lnTo>
                    <a:pt x="538060" y="97676"/>
                  </a:lnTo>
                  <a:lnTo>
                    <a:pt x="536521" y="97676"/>
                  </a:lnTo>
                  <a:cubicBezTo>
                    <a:pt x="535262" y="97676"/>
                    <a:pt x="534282" y="98656"/>
                    <a:pt x="534282" y="99915"/>
                  </a:cubicBezTo>
                  <a:lnTo>
                    <a:pt x="534282" y="99915"/>
                  </a:lnTo>
                  <a:lnTo>
                    <a:pt x="534282" y="106353"/>
                  </a:lnTo>
                  <a:lnTo>
                    <a:pt x="532463" y="106353"/>
                  </a:lnTo>
                  <a:cubicBezTo>
                    <a:pt x="531204" y="106353"/>
                    <a:pt x="530224" y="107332"/>
                    <a:pt x="530224" y="108592"/>
                  </a:cubicBezTo>
                  <a:lnTo>
                    <a:pt x="530224" y="108592"/>
                  </a:lnTo>
                  <a:lnTo>
                    <a:pt x="530224" y="116428"/>
                  </a:lnTo>
                  <a:lnTo>
                    <a:pt x="527005" y="116428"/>
                  </a:lnTo>
                  <a:cubicBezTo>
                    <a:pt x="525746" y="116428"/>
                    <a:pt x="524766" y="117408"/>
                    <a:pt x="524766" y="118667"/>
                  </a:cubicBezTo>
                  <a:lnTo>
                    <a:pt x="524766" y="118667"/>
                  </a:lnTo>
                  <a:lnTo>
                    <a:pt x="524766" y="126504"/>
                  </a:lnTo>
                  <a:lnTo>
                    <a:pt x="522387" y="126504"/>
                  </a:lnTo>
                  <a:cubicBezTo>
                    <a:pt x="521688" y="126504"/>
                    <a:pt x="520988" y="126784"/>
                    <a:pt x="520568" y="127483"/>
                  </a:cubicBezTo>
                  <a:cubicBezTo>
                    <a:pt x="520148" y="128183"/>
                    <a:pt x="520009" y="128743"/>
                    <a:pt x="520288" y="129442"/>
                  </a:cubicBezTo>
                  <a:lnTo>
                    <a:pt x="520288" y="129442"/>
                  </a:lnTo>
                  <a:cubicBezTo>
                    <a:pt x="520288" y="129442"/>
                    <a:pt x="520288" y="129442"/>
                    <a:pt x="520288" y="129442"/>
                  </a:cubicBezTo>
                  <a:lnTo>
                    <a:pt x="521128" y="132101"/>
                  </a:lnTo>
                  <a:cubicBezTo>
                    <a:pt x="521128" y="132101"/>
                    <a:pt x="521268" y="132521"/>
                    <a:pt x="521408" y="132661"/>
                  </a:cubicBezTo>
                  <a:lnTo>
                    <a:pt x="521408" y="157990"/>
                  </a:lnTo>
                  <a:lnTo>
                    <a:pt x="521408" y="157990"/>
                  </a:lnTo>
                  <a:cubicBezTo>
                    <a:pt x="520148" y="157990"/>
                    <a:pt x="519169" y="158969"/>
                    <a:pt x="519169" y="160229"/>
                  </a:cubicBezTo>
                  <a:lnTo>
                    <a:pt x="514831" y="160229"/>
                  </a:lnTo>
                  <a:lnTo>
                    <a:pt x="514831" y="121186"/>
                  </a:lnTo>
                  <a:lnTo>
                    <a:pt x="514831" y="121186"/>
                  </a:lnTo>
                  <a:cubicBezTo>
                    <a:pt x="514831" y="120206"/>
                    <a:pt x="514131" y="119367"/>
                    <a:pt x="513152" y="119367"/>
                  </a:cubicBezTo>
                  <a:cubicBezTo>
                    <a:pt x="512172" y="119367"/>
                    <a:pt x="511472" y="120066"/>
                    <a:pt x="511472" y="121046"/>
                  </a:cubicBezTo>
                  <a:lnTo>
                    <a:pt x="511472" y="121046"/>
                  </a:lnTo>
                  <a:lnTo>
                    <a:pt x="511472" y="160229"/>
                  </a:lnTo>
                  <a:lnTo>
                    <a:pt x="510633" y="160229"/>
                  </a:lnTo>
                  <a:cubicBezTo>
                    <a:pt x="509373" y="160229"/>
                    <a:pt x="508394" y="161208"/>
                    <a:pt x="508394" y="162468"/>
                  </a:cubicBezTo>
                  <a:lnTo>
                    <a:pt x="505875" y="162468"/>
                  </a:lnTo>
                  <a:cubicBezTo>
                    <a:pt x="504615" y="162468"/>
                    <a:pt x="503636" y="163587"/>
                    <a:pt x="503636" y="164707"/>
                  </a:cubicBezTo>
                  <a:lnTo>
                    <a:pt x="503636" y="164707"/>
                  </a:lnTo>
                  <a:lnTo>
                    <a:pt x="503636" y="178141"/>
                  </a:lnTo>
                  <a:cubicBezTo>
                    <a:pt x="503636" y="178141"/>
                    <a:pt x="503216" y="178980"/>
                    <a:pt x="503216" y="179540"/>
                  </a:cubicBezTo>
                  <a:lnTo>
                    <a:pt x="503216" y="181919"/>
                  </a:lnTo>
                  <a:cubicBezTo>
                    <a:pt x="501957" y="181919"/>
                    <a:pt x="500977" y="182899"/>
                    <a:pt x="500977" y="184158"/>
                  </a:cubicBezTo>
                  <a:lnTo>
                    <a:pt x="500977" y="184158"/>
                  </a:lnTo>
                  <a:lnTo>
                    <a:pt x="500977" y="189755"/>
                  </a:lnTo>
                  <a:cubicBezTo>
                    <a:pt x="500977" y="190595"/>
                    <a:pt x="501537" y="191435"/>
                    <a:pt x="502236" y="191715"/>
                  </a:cubicBezTo>
                  <a:cubicBezTo>
                    <a:pt x="502656" y="192274"/>
                    <a:pt x="503216" y="192554"/>
                    <a:pt x="504056" y="192554"/>
                  </a:cubicBezTo>
                  <a:lnTo>
                    <a:pt x="504336" y="192554"/>
                  </a:lnTo>
                  <a:lnTo>
                    <a:pt x="503916" y="232716"/>
                  </a:lnTo>
                  <a:cubicBezTo>
                    <a:pt x="503916" y="232716"/>
                    <a:pt x="503496" y="232996"/>
                    <a:pt x="503356" y="232996"/>
                  </a:cubicBezTo>
                  <a:lnTo>
                    <a:pt x="497758" y="232996"/>
                  </a:lnTo>
                  <a:cubicBezTo>
                    <a:pt x="496639" y="232996"/>
                    <a:pt x="495659" y="233836"/>
                    <a:pt x="495519" y="235095"/>
                  </a:cubicBezTo>
                  <a:lnTo>
                    <a:pt x="492441" y="269100"/>
                  </a:lnTo>
                  <a:lnTo>
                    <a:pt x="490202" y="272319"/>
                  </a:lnTo>
                  <a:cubicBezTo>
                    <a:pt x="490202" y="272319"/>
                    <a:pt x="489782" y="273018"/>
                    <a:pt x="489782" y="273438"/>
                  </a:cubicBezTo>
                  <a:lnTo>
                    <a:pt x="487963" y="313041"/>
                  </a:lnTo>
                  <a:lnTo>
                    <a:pt x="479706" y="313041"/>
                  </a:lnTo>
                  <a:lnTo>
                    <a:pt x="479706" y="308703"/>
                  </a:lnTo>
                  <a:lnTo>
                    <a:pt x="479706" y="308703"/>
                  </a:lnTo>
                  <a:cubicBezTo>
                    <a:pt x="479706" y="308703"/>
                    <a:pt x="479566" y="307583"/>
                    <a:pt x="479147" y="307163"/>
                  </a:cubicBezTo>
                  <a:lnTo>
                    <a:pt x="475368" y="302825"/>
                  </a:lnTo>
                  <a:cubicBezTo>
                    <a:pt x="475368" y="302825"/>
                    <a:pt x="474949" y="302405"/>
                    <a:pt x="474669" y="302265"/>
                  </a:cubicBezTo>
                  <a:lnTo>
                    <a:pt x="474669" y="302265"/>
                  </a:lnTo>
                  <a:cubicBezTo>
                    <a:pt x="474669" y="302265"/>
                    <a:pt x="473409" y="301426"/>
                    <a:pt x="472710" y="301426"/>
                  </a:cubicBezTo>
                  <a:cubicBezTo>
                    <a:pt x="472710" y="301426"/>
                    <a:pt x="472570" y="301426"/>
                    <a:pt x="472430" y="301426"/>
                  </a:cubicBezTo>
                  <a:lnTo>
                    <a:pt x="472430" y="301426"/>
                  </a:lnTo>
                  <a:cubicBezTo>
                    <a:pt x="472430" y="301426"/>
                    <a:pt x="471170" y="301706"/>
                    <a:pt x="470750" y="302265"/>
                  </a:cubicBezTo>
                  <a:lnTo>
                    <a:pt x="466972" y="306603"/>
                  </a:lnTo>
                  <a:cubicBezTo>
                    <a:pt x="466972" y="306603"/>
                    <a:pt x="466412" y="307583"/>
                    <a:pt x="466412" y="308143"/>
                  </a:cubicBezTo>
                  <a:lnTo>
                    <a:pt x="466412" y="308143"/>
                  </a:lnTo>
                  <a:lnTo>
                    <a:pt x="466412" y="314300"/>
                  </a:lnTo>
                  <a:cubicBezTo>
                    <a:pt x="466412" y="314300"/>
                    <a:pt x="466132" y="315000"/>
                    <a:pt x="466132" y="315420"/>
                  </a:cubicBezTo>
                  <a:lnTo>
                    <a:pt x="466132" y="315420"/>
                  </a:lnTo>
                  <a:lnTo>
                    <a:pt x="466132" y="316819"/>
                  </a:lnTo>
                  <a:lnTo>
                    <a:pt x="461654" y="340188"/>
                  </a:lnTo>
                  <a:cubicBezTo>
                    <a:pt x="461654" y="340188"/>
                    <a:pt x="461654" y="340468"/>
                    <a:pt x="461654" y="340608"/>
                  </a:cubicBezTo>
                  <a:lnTo>
                    <a:pt x="455637" y="673800"/>
                  </a:lnTo>
                  <a:lnTo>
                    <a:pt x="337390" y="673800"/>
                  </a:lnTo>
                  <a:cubicBezTo>
                    <a:pt x="337390" y="673800"/>
                    <a:pt x="336970" y="673800"/>
                    <a:pt x="336690" y="673800"/>
                  </a:cubicBezTo>
                  <a:lnTo>
                    <a:pt x="278616" y="691852"/>
                  </a:lnTo>
                  <a:cubicBezTo>
                    <a:pt x="277497" y="692132"/>
                    <a:pt x="276937" y="69325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217" y="695490"/>
                    <a:pt x="278196" y="696330"/>
                    <a:pt x="279316" y="696330"/>
                  </a:cubicBezTo>
                  <a:lnTo>
                    <a:pt x="280295" y="696330"/>
                  </a:lnTo>
                  <a:lnTo>
                    <a:pt x="280295" y="707665"/>
                  </a:lnTo>
                  <a:lnTo>
                    <a:pt x="271479" y="707665"/>
                  </a:lnTo>
                  <a:cubicBezTo>
                    <a:pt x="270220" y="707665"/>
                    <a:pt x="269240" y="708644"/>
                    <a:pt x="269240" y="709904"/>
                  </a:cubicBezTo>
                  <a:lnTo>
                    <a:pt x="269240" y="709904"/>
                  </a:lnTo>
                  <a:lnTo>
                    <a:pt x="269240" y="712982"/>
                  </a:lnTo>
                  <a:lnTo>
                    <a:pt x="269240" y="712982"/>
                  </a:lnTo>
                  <a:cubicBezTo>
                    <a:pt x="269240" y="714382"/>
                    <a:pt x="270220" y="715361"/>
                    <a:pt x="271479" y="715361"/>
                  </a:cubicBezTo>
                  <a:lnTo>
                    <a:pt x="271899" y="715361"/>
                  </a:ln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3478"/>
                  </a:lnTo>
                  <a:cubicBezTo>
                    <a:pt x="271899" y="723478"/>
                    <a:pt x="271899" y="723478"/>
                    <a:pt x="271899" y="723478"/>
                  </a:cubicBezTo>
                  <a:lnTo>
                    <a:pt x="271899" y="723478"/>
                  </a:lnTo>
                  <a:cubicBezTo>
                    <a:pt x="271899" y="723478"/>
                    <a:pt x="271899" y="723618"/>
                    <a:pt x="271899" y="723758"/>
                  </a:cubicBezTo>
                  <a:lnTo>
                    <a:pt x="271899" y="845224"/>
                  </a:lnTo>
                  <a:lnTo>
                    <a:pt x="3359" y="845224"/>
                  </a:lnTo>
                  <a:cubicBezTo>
                    <a:pt x="2239" y="845224"/>
                    <a:pt x="1120" y="845783"/>
                    <a:pt x="560" y="846763"/>
                  </a:cubicBezTo>
                  <a:cubicBezTo>
                    <a:pt x="280" y="847323"/>
                    <a:pt x="0" y="847882"/>
                    <a:pt x="0" y="848442"/>
                  </a:cubicBezTo>
                  <a:cubicBezTo>
                    <a:pt x="0" y="849002"/>
                    <a:pt x="0" y="849562"/>
                    <a:pt x="280" y="850121"/>
                  </a:cubicBezTo>
                  <a:lnTo>
                    <a:pt x="3219" y="857118"/>
                  </a:lnTo>
                  <a:lnTo>
                    <a:pt x="3219" y="884686"/>
                  </a:lnTo>
                  <a:cubicBezTo>
                    <a:pt x="2099" y="884686"/>
                    <a:pt x="1259" y="885246"/>
                    <a:pt x="560" y="886225"/>
                  </a:cubicBezTo>
                  <a:cubicBezTo>
                    <a:pt x="280" y="886785"/>
                    <a:pt x="0" y="887205"/>
                    <a:pt x="0" y="887905"/>
                  </a:cubicBezTo>
                  <a:cubicBezTo>
                    <a:pt x="0" y="888464"/>
                    <a:pt x="0" y="889024"/>
                    <a:pt x="280" y="889584"/>
                  </a:cubicBezTo>
                  <a:lnTo>
                    <a:pt x="3219" y="896581"/>
                  </a:lnTo>
                  <a:lnTo>
                    <a:pt x="3219" y="959973"/>
                  </a:lnTo>
                  <a:cubicBezTo>
                    <a:pt x="2099" y="959973"/>
                    <a:pt x="1259" y="960532"/>
                    <a:pt x="560" y="961512"/>
                  </a:cubicBezTo>
                  <a:cubicBezTo>
                    <a:pt x="280" y="962071"/>
                    <a:pt x="0" y="962491"/>
                    <a:pt x="0" y="963191"/>
                  </a:cubicBezTo>
                  <a:cubicBezTo>
                    <a:pt x="0" y="963751"/>
                    <a:pt x="0" y="964311"/>
                    <a:pt x="280" y="964870"/>
                  </a:cubicBezTo>
                  <a:lnTo>
                    <a:pt x="3219" y="971867"/>
                  </a:lnTo>
                  <a:lnTo>
                    <a:pt x="3219" y="991598"/>
                  </a:lnTo>
                  <a:lnTo>
                    <a:pt x="3219" y="991598"/>
                  </a:lnTo>
                  <a:cubicBezTo>
                    <a:pt x="3219" y="993557"/>
                    <a:pt x="4758" y="995097"/>
                    <a:pt x="6577" y="995097"/>
                  </a:cubicBezTo>
                  <a:lnTo>
                    <a:pt x="58634" y="995097"/>
                  </a:lnTo>
                  <a:cubicBezTo>
                    <a:pt x="58634" y="995097"/>
                    <a:pt x="59334" y="995237"/>
                    <a:pt x="59753" y="995237"/>
                  </a:cubicBezTo>
                  <a:lnTo>
                    <a:pt x="69549" y="995237"/>
                  </a:lnTo>
                  <a:cubicBezTo>
                    <a:pt x="69549" y="995237"/>
                    <a:pt x="70389" y="995237"/>
                    <a:pt x="70669" y="995097"/>
                  </a:cubicBezTo>
                  <a:lnTo>
                    <a:pt x="113350" y="995097"/>
                  </a:lnTo>
                  <a:cubicBezTo>
                    <a:pt x="113350" y="995097"/>
                    <a:pt x="114049" y="995237"/>
                    <a:pt x="114469" y="995237"/>
                  </a:cubicBezTo>
                  <a:lnTo>
                    <a:pt x="124265" y="995237"/>
                  </a:lnTo>
                  <a:cubicBezTo>
                    <a:pt x="124265" y="995237"/>
                    <a:pt x="125104" y="995237"/>
                    <a:pt x="125384" y="995097"/>
                  </a:cubicBezTo>
                  <a:lnTo>
                    <a:pt x="168065" y="995097"/>
                  </a:lnTo>
                  <a:cubicBezTo>
                    <a:pt x="168065" y="995097"/>
                    <a:pt x="168765" y="995237"/>
                    <a:pt x="169185" y="995237"/>
                  </a:cubicBezTo>
                  <a:lnTo>
                    <a:pt x="178980" y="995237"/>
                  </a:lnTo>
                  <a:cubicBezTo>
                    <a:pt x="178980" y="995237"/>
                    <a:pt x="179820" y="995237"/>
                    <a:pt x="180100" y="995097"/>
                  </a:cubicBezTo>
                  <a:lnTo>
                    <a:pt x="222781" y="995097"/>
                  </a:lnTo>
                  <a:cubicBezTo>
                    <a:pt x="222781" y="995097"/>
                    <a:pt x="223481" y="995237"/>
                    <a:pt x="223900" y="995237"/>
                  </a:cubicBezTo>
                  <a:lnTo>
                    <a:pt x="233696" y="995237"/>
                  </a:lnTo>
                  <a:cubicBezTo>
                    <a:pt x="233696" y="995237"/>
                    <a:pt x="234536" y="995237"/>
                    <a:pt x="234815" y="995097"/>
                  </a:cubicBezTo>
                  <a:lnTo>
                    <a:pt x="277497" y="995097"/>
                  </a:lnTo>
                  <a:cubicBezTo>
                    <a:pt x="277497" y="995097"/>
                    <a:pt x="278196" y="995237"/>
                    <a:pt x="278616" y="995237"/>
                  </a:cubicBezTo>
                  <a:lnTo>
                    <a:pt x="288412" y="995237"/>
                  </a:lnTo>
                  <a:cubicBezTo>
                    <a:pt x="288412" y="995237"/>
                    <a:pt x="289251" y="995237"/>
                    <a:pt x="289531" y="995097"/>
                  </a:cubicBezTo>
                  <a:lnTo>
                    <a:pt x="332212" y="995097"/>
                  </a:lnTo>
                  <a:cubicBezTo>
                    <a:pt x="332212" y="995097"/>
                    <a:pt x="332912" y="995237"/>
                    <a:pt x="333332" y="995237"/>
                  </a:cubicBezTo>
                  <a:lnTo>
                    <a:pt x="343127" y="995237"/>
                  </a:lnTo>
                  <a:cubicBezTo>
                    <a:pt x="343127" y="995237"/>
                    <a:pt x="343967" y="995237"/>
                    <a:pt x="344247" y="995097"/>
                  </a:cubicBezTo>
                  <a:lnTo>
                    <a:pt x="386928" y="995097"/>
                  </a:lnTo>
                  <a:cubicBezTo>
                    <a:pt x="386928" y="995097"/>
                    <a:pt x="387627" y="995237"/>
                    <a:pt x="388047" y="995237"/>
                  </a:cubicBezTo>
                  <a:lnTo>
                    <a:pt x="397843" y="995237"/>
                  </a:lnTo>
                  <a:cubicBezTo>
                    <a:pt x="397843" y="995237"/>
                    <a:pt x="398682" y="995237"/>
                    <a:pt x="398962" y="995097"/>
                  </a:cubicBezTo>
                  <a:lnTo>
                    <a:pt x="410297" y="995097"/>
                  </a:lnTo>
                  <a:cubicBezTo>
                    <a:pt x="410297" y="995097"/>
                    <a:pt x="410577" y="995237"/>
                    <a:pt x="410577" y="995377"/>
                  </a:cubicBezTo>
                  <a:cubicBezTo>
                    <a:pt x="410577" y="995377"/>
                    <a:pt x="410857" y="995517"/>
                    <a:pt x="411137" y="995657"/>
                  </a:cubicBezTo>
                  <a:cubicBezTo>
                    <a:pt x="411417" y="995657"/>
                    <a:pt x="411697" y="995797"/>
                    <a:pt x="411837" y="995797"/>
                  </a:cubicBezTo>
                  <a:cubicBezTo>
                    <a:pt x="411977" y="995797"/>
                    <a:pt x="412256" y="995797"/>
                    <a:pt x="412396" y="995797"/>
                  </a:cubicBezTo>
                  <a:lnTo>
                    <a:pt x="568007" y="995797"/>
                  </a:lnTo>
                  <a:cubicBezTo>
                    <a:pt x="568007" y="995797"/>
                    <a:pt x="568007" y="995797"/>
                    <a:pt x="568147" y="995797"/>
                  </a:cubicBezTo>
                  <a:lnTo>
                    <a:pt x="573605" y="995797"/>
                  </a:lnTo>
                  <a:cubicBezTo>
                    <a:pt x="573605" y="995797"/>
                    <a:pt x="579062" y="995797"/>
                    <a:pt x="579062" y="995797"/>
                  </a:cubicBezTo>
                  <a:cubicBezTo>
                    <a:pt x="579062" y="995797"/>
                    <a:pt x="579062" y="995797"/>
                    <a:pt x="579202" y="995797"/>
                  </a:cubicBezTo>
                  <a:lnTo>
                    <a:pt x="735513" y="995797"/>
                  </a:lnTo>
                  <a:cubicBezTo>
                    <a:pt x="735513" y="995797"/>
                    <a:pt x="736212" y="995657"/>
                    <a:pt x="736632" y="995517"/>
                  </a:cubicBezTo>
                  <a:cubicBezTo>
                    <a:pt x="736632" y="995517"/>
                    <a:pt x="736912" y="995517"/>
                    <a:pt x="736912" y="995517"/>
                  </a:cubicBezTo>
                  <a:cubicBezTo>
                    <a:pt x="737192" y="995517"/>
                    <a:pt x="737332" y="995237"/>
                    <a:pt x="737472" y="995097"/>
                  </a:cubicBezTo>
                  <a:lnTo>
                    <a:pt x="748807" y="995097"/>
                  </a:lnTo>
                  <a:cubicBezTo>
                    <a:pt x="748807" y="995097"/>
                    <a:pt x="749506" y="995237"/>
                    <a:pt x="749926" y="995237"/>
                  </a:cubicBezTo>
                  <a:lnTo>
                    <a:pt x="759722" y="995237"/>
                  </a:lnTo>
                  <a:cubicBezTo>
                    <a:pt x="759722" y="995237"/>
                    <a:pt x="760561" y="995237"/>
                    <a:pt x="760841" y="995097"/>
                  </a:cubicBezTo>
                  <a:lnTo>
                    <a:pt x="803522" y="995097"/>
                  </a:lnTo>
                  <a:cubicBezTo>
                    <a:pt x="803522" y="995097"/>
                    <a:pt x="804222" y="995237"/>
                    <a:pt x="804642" y="995237"/>
                  </a:cubicBezTo>
                  <a:lnTo>
                    <a:pt x="814437" y="995237"/>
                  </a:lnTo>
                  <a:cubicBezTo>
                    <a:pt x="814437" y="995237"/>
                    <a:pt x="815277" y="995237"/>
                    <a:pt x="815557" y="995097"/>
                  </a:cubicBezTo>
                  <a:lnTo>
                    <a:pt x="858238" y="995097"/>
                  </a:lnTo>
                  <a:cubicBezTo>
                    <a:pt x="858238" y="995097"/>
                    <a:pt x="858938" y="995237"/>
                    <a:pt x="859358" y="995237"/>
                  </a:cubicBezTo>
                  <a:lnTo>
                    <a:pt x="869153" y="995237"/>
                  </a:lnTo>
                  <a:cubicBezTo>
                    <a:pt x="869153" y="995237"/>
                    <a:pt x="869993" y="995237"/>
                    <a:pt x="870273" y="995097"/>
                  </a:cubicBezTo>
                  <a:lnTo>
                    <a:pt x="912954" y="995097"/>
                  </a:lnTo>
                  <a:cubicBezTo>
                    <a:pt x="912954" y="995097"/>
                    <a:pt x="913653" y="995237"/>
                    <a:pt x="914073" y="995237"/>
                  </a:cubicBezTo>
                  <a:lnTo>
                    <a:pt x="923869" y="995237"/>
                  </a:lnTo>
                  <a:cubicBezTo>
                    <a:pt x="923869" y="995237"/>
                    <a:pt x="924708" y="995237"/>
                    <a:pt x="924988" y="995097"/>
                  </a:cubicBezTo>
                  <a:lnTo>
                    <a:pt x="967669" y="995097"/>
                  </a:lnTo>
                  <a:cubicBezTo>
                    <a:pt x="967669" y="995097"/>
                    <a:pt x="968369" y="995237"/>
                    <a:pt x="968789" y="995237"/>
                  </a:cubicBezTo>
                  <a:lnTo>
                    <a:pt x="978584" y="995237"/>
                  </a:lnTo>
                  <a:cubicBezTo>
                    <a:pt x="978584" y="995237"/>
                    <a:pt x="979424" y="995237"/>
                    <a:pt x="979704" y="995097"/>
                  </a:cubicBezTo>
                  <a:lnTo>
                    <a:pt x="1022385" y="995097"/>
                  </a:lnTo>
                  <a:cubicBezTo>
                    <a:pt x="1022385" y="995097"/>
                    <a:pt x="1023085" y="995237"/>
                    <a:pt x="1023504" y="995237"/>
                  </a:cubicBezTo>
                  <a:lnTo>
                    <a:pt x="1033300" y="995237"/>
                  </a:lnTo>
                  <a:cubicBezTo>
                    <a:pt x="1033300" y="995237"/>
                    <a:pt x="1034140" y="995237"/>
                    <a:pt x="1034419" y="995097"/>
                  </a:cubicBezTo>
                  <a:lnTo>
                    <a:pt x="1077101" y="995097"/>
                  </a:lnTo>
                  <a:cubicBezTo>
                    <a:pt x="1077101" y="995097"/>
                    <a:pt x="1077800" y="995237"/>
                    <a:pt x="1078220" y="995237"/>
                  </a:cubicBezTo>
                  <a:lnTo>
                    <a:pt x="1088016" y="995237"/>
                  </a:lnTo>
                  <a:cubicBezTo>
                    <a:pt x="1088016" y="995237"/>
                    <a:pt x="1088855" y="995237"/>
                    <a:pt x="1089135" y="995097"/>
                  </a:cubicBezTo>
                  <a:lnTo>
                    <a:pt x="1141192" y="995097"/>
                  </a:lnTo>
                  <a:cubicBezTo>
                    <a:pt x="1143011" y="995097"/>
                    <a:pt x="1144550" y="993557"/>
                    <a:pt x="1144550" y="991738"/>
                  </a:cubicBezTo>
                  <a:lnTo>
                    <a:pt x="1144550" y="991738"/>
                  </a:lnTo>
                  <a:lnTo>
                    <a:pt x="1144550" y="971867"/>
                  </a:lnTo>
                  <a:lnTo>
                    <a:pt x="1147489" y="964870"/>
                  </a:lnTo>
                  <a:cubicBezTo>
                    <a:pt x="1147489" y="964870"/>
                    <a:pt x="1147769" y="963751"/>
                    <a:pt x="1147769" y="963191"/>
                  </a:cubicBezTo>
                  <a:cubicBezTo>
                    <a:pt x="1147769" y="962631"/>
                    <a:pt x="1147489" y="962071"/>
                    <a:pt x="1147209" y="961512"/>
                  </a:cubicBezTo>
                  <a:cubicBezTo>
                    <a:pt x="1146650" y="960672"/>
                    <a:pt x="1145670" y="960112"/>
                    <a:pt x="1144550" y="959973"/>
                  </a:cubicBezTo>
                  <a:lnTo>
                    <a:pt x="1144550" y="896581"/>
                  </a:lnTo>
                  <a:lnTo>
                    <a:pt x="1147489" y="889584"/>
                  </a:lnTo>
                  <a:cubicBezTo>
                    <a:pt x="1147489" y="889584"/>
                    <a:pt x="1147769" y="888464"/>
                    <a:pt x="1147769" y="887905"/>
                  </a:cubicBezTo>
                  <a:cubicBezTo>
                    <a:pt x="1147769" y="887345"/>
                    <a:pt x="1147489" y="886785"/>
                    <a:pt x="1147209" y="886225"/>
                  </a:cubicBezTo>
                  <a:cubicBezTo>
                    <a:pt x="1146650" y="885386"/>
                    <a:pt x="1145670" y="884826"/>
                    <a:pt x="1144550" y="884686"/>
                  </a:cubicBezTo>
                  <a:lnTo>
                    <a:pt x="1144550" y="857118"/>
                  </a:lnTo>
                  <a:lnTo>
                    <a:pt x="1147489" y="85012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732556-4FB2-3289-322A-44716C2CCA1E}"/>
                </a:ext>
              </a:extLst>
            </p:cNvPr>
            <p:cNvSpPr/>
            <p:nvPr/>
          </p:nvSpPr>
          <p:spPr>
            <a:xfrm>
              <a:off x="4733366" y="192188"/>
              <a:ext cx="253987" cy="1820729"/>
            </a:xfrm>
            <a:custGeom>
              <a:avLst/>
              <a:gdLst>
                <a:gd name="connsiteX0" fmla="*/ 251468 w 253987"/>
                <a:gd name="connsiteY0" fmla="*/ 225999 h 1820729"/>
                <a:gd name="connsiteX1" fmla="*/ 221521 w 253987"/>
                <a:gd name="connsiteY1" fmla="*/ 225999 h 1820729"/>
                <a:gd name="connsiteX2" fmla="*/ 221521 w 253987"/>
                <a:gd name="connsiteY2" fmla="*/ 2519 h 1820729"/>
                <a:gd name="connsiteX3" fmla="*/ 219003 w 253987"/>
                <a:gd name="connsiteY3" fmla="*/ 0 h 1820729"/>
                <a:gd name="connsiteX4" fmla="*/ 36104 w 253987"/>
                <a:gd name="connsiteY4" fmla="*/ 0 h 1820729"/>
                <a:gd name="connsiteX5" fmla="*/ 33585 w 253987"/>
                <a:gd name="connsiteY5" fmla="*/ 2519 h 1820729"/>
                <a:gd name="connsiteX6" fmla="*/ 33585 w 253987"/>
                <a:gd name="connsiteY6" fmla="*/ 225999 h 1820729"/>
                <a:gd name="connsiteX7" fmla="*/ 3219 w 253987"/>
                <a:gd name="connsiteY7" fmla="*/ 225999 h 1820729"/>
                <a:gd name="connsiteX8" fmla="*/ 1120 w 253987"/>
                <a:gd name="connsiteY8" fmla="*/ 227259 h 1820729"/>
                <a:gd name="connsiteX9" fmla="*/ 1120 w 253987"/>
                <a:gd name="connsiteY9" fmla="*/ 227259 h 1820729"/>
                <a:gd name="connsiteX10" fmla="*/ 700 w 253987"/>
                <a:gd name="connsiteY10" fmla="*/ 228518 h 1820729"/>
                <a:gd name="connsiteX11" fmla="*/ 700 w 253987"/>
                <a:gd name="connsiteY11" fmla="*/ 671841 h 1820729"/>
                <a:gd name="connsiteX12" fmla="*/ 420 w 253987"/>
                <a:gd name="connsiteY12" fmla="*/ 672261 h 1820729"/>
                <a:gd name="connsiteX13" fmla="*/ 420 w 253987"/>
                <a:gd name="connsiteY13" fmla="*/ 672261 h 1820729"/>
                <a:gd name="connsiteX14" fmla="*/ 0 w 253987"/>
                <a:gd name="connsiteY14" fmla="*/ 673520 h 1820729"/>
                <a:gd name="connsiteX15" fmla="*/ 0 w 253987"/>
                <a:gd name="connsiteY15" fmla="*/ 1818210 h 1820729"/>
                <a:gd name="connsiteX16" fmla="*/ 420 w 253987"/>
                <a:gd name="connsiteY16" fmla="*/ 1819470 h 1820729"/>
                <a:gd name="connsiteX17" fmla="*/ 420 w 253987"/>
                <a:gd name="connsiteY17" fmla="*/ 1819470 h 1820729"/>
                <a:gd name="connsiteX18" fmla="*/ 420 w 253987"/>
                <a:gd name="connsiteY18" fmla="*/ 1819470 h 1820729"/>
                <a:gd name="connsiteX19" fmla="*/ 2519 w 253987"/>
                <a:gd name="connsiteY19" fmla="*/ 1820729 h 1820729"/>
                <a:gd name="connsiteX20" fmla="*/ 248949 w 253987"/>
                <a:gd name="connsiteY20" fmla="*/ 1820729 h 1820729"/>
                <a:gd name="connsiteX21" fmla="*/ 248949 w 253987"/>
                <a:gd name="connsiteY21" fmla="*/ 1820729 h 1820729"/>
                <a:gd name="connsiteX22" fmla="*/ 250908 w 253987"/>
                <a:gd name="connsiteY22" fmla="*/ 1820729 h 1820729"/>
                <a:gd name="connsiteX23" fmla="*/ 253427 w 253987"/>
                <a:gd name="connsiteY23" fmla="*/ 1818210 h 1820729"/>
                <a:gd name="connsiteX24" fmla="*/ 253427 w 253987"/>
                <a:gd name="connsiteY24" fmla="*/ 1817091 h 1820729"/>
                <a:gd name="connsiteX25" fmla="*/ 253427 w 253987"/>
                <a:gd name="connsiteY25" fmla="*/ 1816951 h 1820729"/>
                <a:gd name="connsiteX26" fmla="*/ 253987 w 253987"/>
                <a:gd name="connsiteY26" fmla="*/ 1815272 h 1820729"/>
                <a:gd name="connsiteX27" fmla="*/ 253987 w 253987"/>
                <a:gd name="connsiteY27" fmla="*/ 228518 h 1820729"/>
                <a:gd name="connsiteX28" fmla="*/ 251468 w 253987"/>
                <a:gd name="connsiteY28" fmla="*/ 225999 h 18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3987" h="1820729">
                  <a:moveTo>
                    <a:pt x="251468" y="225999"/>
                  </a:moveTo>
                  <a:lnTo>
                    <a:pt x="221521" y="225999"/>
                  </a:lnTo>
                  <a:lnTo>
                    <a:pt x="221521" y="2519"/>
                  </a:lnTo>
                  <a:cubicBezTo>
                    <a:pt x="221521" y="1120"/>
                    <a:pt x="220402" y="0"/>
                    <a:pt x="219003" y="0"/>
                  </a:cubicBezTo>
                  <a:lnTo>
                    <a:pt x="36104" y="0"/>
                  </a:lnTo>
                  <a:cubicBezTo>
                    <a:pt x="34705" y="0"/>
                    <a:pt x="33585" y="1120"/>
                    <a:pt x="33585" y="2519"/>
                  </a:cubicBezTo>
                  <a:lnTo>
                    <a:pt x="33585" y="225999"/>
                  </a:lnTo>
                  <a:lnTo>
                    <a:pt x="3219" y="225999"/>
                  </a:lnTo>
                  <a:cubicBezTo>
                    <a:pt x="2239" y="225999"/>
                    <a:pt x="1539" y="226559"/>
                    <a:pt x="1120" y="227259"/>
                  </a:cubicBezTo>
                  <a:lnTo>
                    <a:pt x="1120" y="227259"/>
                  </a:lnTo>
                  <a:cubicBezTo>
                    <a:pt x="1120" y="227259"/>
                    <a:pt x="700" y="228098"/>
                    <a:pt x="700" y="228518"/>
                  </a:cubicBezTo>
                  <a:lnTo>
                    <a:pt x="700" y="671841"/>
                  </a:lnTo>
                  <a:cubicBezTo>
                    <a:pt x="700" y="671841"/>
                    <a:pt x="560" y="672121"/>
                    <a:pt x="420" y="672261"/>
                  </a:cubicBezTo>
                  <a:lnTo>
                    <a:pt x="420" y="672261"/>
                  </a:lnTo>
                  <a:cubicBezTo>
                    <a:pt x="420" y="672261"/>
                    <a:pt x="0" y="673100"/>
                    <a:pt x="0" y="673520"/>
                  </a:cubicBezTo>
                  <a:lnTo>
                    <a:pt x="0" y="1818210"/>
                  </a:lnTo>
                  <a:cubicBezTo>
                    <a:pt x="0" y="1818210"/>
                    <a:pt x="140" y="1819050"/>
                    <a:pt x="420" y="1819470"/>
                  </a:cubicBezTo>
                  <a:lnTo>
                    <a:pt x="420" y="1819470"/>
                  </a:lnTo>
                  <a:cubicBezTo>
                    <a:pt x="420" y="1819470"/>
                    <a:pt x="420" y="1819470"/>
                    <a:pt x="420" y="1819470"/>
                  </a:cubicBezTo>
                  <a:cubicBezTo>
                    <a:pt x="840" y="1820170"/>
                    <a:pt x="1679" y="1820729"/>
                    <a:pt x="2519" y="1820729"/>
                  </a:cubicBezTo>
                  <a:lnTo>
                    <a:pt x="248949" y="1820729"/>
                  </a:lnTo>
                  <a:cubicBezTo>
                    <a:pt x="248949" y="1820729"/>
                    <a:pt x="248949" y="1820729"/>
                    <a:pt x="248949" y="1820729"/>
                  </a:cubicBezTo>
                  <a:lnTo>
                    <a:pt x="250908" y="1820729"/>
                  </a:lnTo>
                  <a:cubicBezTo>
                    <a:pt x="252308" y="1820729"/>
                    <a:pt x="253427" y="1819610"/>
                    <a:pt x="253427" y="1818210"/>
                  </a:cubicBezTo>
                  <a:lnTo>
                    <a:pt x="253427" y="1817091"/>
                  </a:lnTo>
                  <a:cubicBezTo>
                    <a:pt x="253427" y="1817091"/>
                    <a:pt x="253427" y="1817091"/>
                    <a:pt x="253427" y="1816951"/>
                  </a:cubicBezTo>
                  <a:cubicBezTo>
                    <a:pt x="253847" y="1816531"/>
                    <a:pt x="253987" y="1815971"/>
                    <a:pt x="253987" y="1815272"/>
                  </a:cubicBezTo>
                  <a:lnTo>
                    <a:pt x="253987" y="228518"/>
                  </a:lnTo>
                  <a:cubicBezTo>
                    <a:pt x="253987" y="227119"/>
                    <a:pt x="252868" y="225999"/>
                    <a:pt x="251468" y="225999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F6E6AD-8917-C406-5285-690D3E1C89B1}"/>
                </a:ext>
              </a:extLst>
            </p:cNvPr>
            <p:cNvSpPr/>
            <p:nvPr/>
          </p:nvSpPr>
          <p:spPr>
            <a:xfrm>
              <a:off x="7313117" y="825826"/>
              <a:ext cx="208227" cy="1183313"/>
            </a:xfrm>
            <a:custGeom>
              <a:avLst/>
              <a:gdLst>
                <a:gd name="connsiteX0" fmla="*/ 0 w 208227"/>
                <a:gd name="connsiteY0" fmla="*/ 0 h 1183313"/>
                <a:gd name="connsiteX1" fmla="*/ 208227 w 208227"/>
                <a:gd name="connsiteY1" fmla="*/ 0 h 1183313"/>
                <a:gd name="connsiteX2" fmla="*/ 208227 w 208227"/>
                <a:gd name="connsiteY2" fmla="*/ 1183313 h 1183313"/>
                <a:gd name="connsiteX3" fmla="*/ 0 w 208227"/>
                <a:gd name="connsiteY3" fmla="*/ 1183313 h 118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227" h="1183313">
                  <a:moveTo>
                    <a:pt x="0" y="0"/>
                  </a:moveTo>
                  <a:lnTo>
                    <a:pt x="208227" y="0"/>
                  </a:lnTo>
                  <a:lnTo>
                    <a:pt x="208227" y="1183313"/>
                  </a:lnTo>
                  <a:lnTo>
                    <a:pt x="0" y="118331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0D4285-02F7-6170-E62C-AC57FB5370BC}"/>
                </a:ext>
              </a:extLst>
            </p:cNvPr>
            <p:cNvSpPr/>
            <p:nvPr/>
          </p:nvSpPr>
          <p:spPr>
            <a:xfrm>
              <a:off x="4248901" y="1713591"/>
              <a:ext cx="761121" cy="301005"/>
            </a:xfrm>
            <a:custGeom>
              <a:avLst/>
              <a:gdLst>
                <a:gd name="connsiteX0" fmla="*/ 760981 w 761121"/>
                <a:gd name="connsiteY0" fmla="*/ 280 h 301005"/>
                <a:gd name="connsiteX1" fmla="*/ 390146 w 761121"/>
                <a:gd name="connsiteY1" fmla="*/ 280 h 301005"/>
                <a:gd name="connsiteX2" fmla="*/ 390146 w 761121"/>
                <a:gd name="connsiteY2" fmla="*/ 0 h 301005"/>
                <a:gd name="connsiteX3" fmla="*/ 389727 w 761121"/>
                <a:gd name="connsiteY3" fmla="*/ 280 h 301005"/>
                <a:gd name="connsiteX4" fmla="*/ 0 w 761121"/>
                <a:gd name="connsiteY4" fmla="*/ 280 h 301005"/>
                <a:gd name="connsiteX5" fmla="*/ 0 w 761121"/>
                <a:gd name="connsiteY5" fmla="*/ 225300 h 301005"/>
                <a:gd name="connsiteX6" fmla="*/ 84243 w 761121"/>
                <a:gd name="connsiteY6" fmla="*/ 261124 h 301005"/>
                <a:gd name="connsiteX7" fmla="*/ 84243 w 761121"/>
                <a:gd name="connsiteY7" fmla="*/ 298767 h 301005"/>
                <a:gd name="connsiteX8" fmla="*/ 172823 w 761121"/>
                <a:gd name="connsiteY8" fmla="*/ 298767 h 301005"/>
                <a:gd name="connsiteX9" fmla="*/ 178141 w 761121"/>
                <a:gd name="connsiteY9" fmla="*/ 301006 h 301005"/>
                <a:gd name="connsiteX10" fmla="*/ 403720 w 761121"/>
                <a:gd name="connsiteY10" fmla="*/ 301006 h 301005"/>
                <a:gd name="connsiteX11" fmla="*/ 412396 w 761121"/>
                <a:gd name="connsiteY11" fmla="*/ 298767 h 301005"/>
                <a:gd name="connsiteX12" fmla="*/ 653649 w 761121"/>
                <a:gd name="connsiteY12" fmla="*/ 298767 h 301005"/>
                <a:gd name="connsiteX13" fmla="*/ 759862 w 761121"/>
                <a:gd name="connsiteY13" fmla="*/ 208507 h 301005"/>
                <a:gd name="connsiteX14" fmla="*/ 761121 w 761121"/>
                <a:gd name="connsiteY14" fmla="*/ 208227 h 301005"/>
                <a:gd name="connsiteX15" fmla="*/ 761121 w 761121"/>
                <a:gd name="connsiteY15" fmla="*/ 140 h 3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1121" h="301005">
                  <a:moveTo>
                    <a:pt x="760981" y="280"/>
                  </a:moveTo>
                  <a:lnTo>
                    <a:pt x="390146" y="280"/>
                  </a:lnTo>
                  <a:cubicBezTo>
                    <a:pt x="390146" y="280"/>
                    <a:pt x="390146" y="0"/>
                    <a:pt x="390146" y="0"/>
                  </a:cubicBezTo>
                  <a:cubicBezTo>
                    <a:pt x="390146" y="0"/>
                    <a:pt x="389866" y="140"/>
                    <a:pt x="389727" y="280"/>
                  </a:cubicBezTo>
                  <a:lnTo>
                    <a:pt x="0" y="280"/>
                  </a:lnTo>
                  <a:lnTo>
                    <a:pt x="0" y="225300"/>
                  </a:lnTo>
                  <a:lnTo>
                    <a:pt x="84243" y="261124"/>
                  </a:lnTo>
                  <a:lnTo>
                    <a:pt x="84243" y="298767"/>
                  </a:lnTo>
                  <a:lnTo>
                    <a:pt x="172823" y="298767"/>
                  </a:lnTo>
                  <a:lnTo>
                    <a:pt x="178141" y="301006"/>
                  </a:lnTo>
                  <a:lnTo>
                    <a:pt x="403720" y="301006"/>
                  </a:lnTo>
                  <a:lnTo>
                    <a:pt x="412396" y="298767"/>
                  </a:lnTo>
                  <a:lnTo>
                    <a:pt x="653649" y="298767"/>
                  </a:lnTo>
                  <a:lnTo>
                    <a:pt x="759862" y="208507"/>
                  </a:lnTo>
                  <a:lnTo>
                    <a:pt x="761121" y="208227"/>
                  </a:lnTo>
                  <a:lnTo>
                    <a:pt x="761121" y="140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0B8807-D8EB-F194-F985-A85C1B832F51}"/>
                </a:ext>
              </a:extLst>
            </p:cNvPr>
            <p:cNvSpPr/>
            <p:nvPr/>
          </p:nvSpPr>
          <p:spPr>
            <a:xfrm>
              <a:off x="2541382" y="1521456"/>
              <a:ext cx="420092" cy="491321"/>
            </a:xfrm>
            <a:custGeom>
              <a:avLst/>
              <a:gdLst>
                <a:gd name="connsiteX0" fmla="*/ 326055 w 420092"/>
                <a:gd name="connsiteY0" fmla="*/ 377832 h 491321"/>
                <a:gd name="connsiteX1" fmla="*/ 249789 w 420092"/>
                <a:gd name="connsiteY1" fmla="*/ 338369 h 491321"/>
                <a:gd name="connsiteX2" fmla="*/ 249789 w 420092"/>
                <a:gd name="connsiteY2" fmla="*/ 338369 h 491321"/>
                <a:gd name="connsiteX3" fmla="*/ 245031 w 420092"/>
                <a:gd name="connsiteY3" fmla="*/ 337110 h 491321"/>
                <a:gd name="connsiteX4" fmla="*/ 242932 w 420092"/>
                <a:gd name="connsiteY4" fmla="*/ 336550 h 491321"/>
                <a:gd name="connsiteX5" fmla="*/ 242932 w 420092"/>
                <a:gd name="connsiteY5" fmla="*/ 231037 h 491321"/>
                <a:gd name="connsiteX6" fmla="*/ 253287 w 420092"/>
                <a:gd name="connsiteY6" fmla="*/ 231037 h 491321"/>
                <a:gd name="connsiteX7" fmla="*/ 254407 w 420092"/>
                <a:gd name="connsiteY7" fmla="*/ 229918 h 491321"/>
                <a:gd name="connsiteX8" fmla="*/ 254407 w 420092"/>
                <a:gd name="connsiteY8" fmla="*/ 221801 h 491321"/>
                <a:gd name="connsiteX9" fmla="*/ 254407 w 420092"/>
                <a:gd name="connsiteY9" fmla="*/ 221381 h 491321"/>
                <a:gd name="connsiteX10" fmla="*/ 254407 w 420092"/>
                <a:gd name="connsiteY10" fmla="*/ 221241 h 491321"/>
                <a:gd name="connsiteX11" fmla="*/ 256366 w 420092"/>
                <a:gd name="connsiteY11" fmla="*/ 212006 h 491321"/>
                <a:gd name="connsiteX12" fmla="*/ 256086 w 420092"/>
                <a:gd name="connsiteY12" fmla="*/ 211166 h 491321"/>
                <a:gd name="connsiteX13" fmla="*/ 255526 w 420092"/>
                <a:gd name="connsiteY13" fmla="*/ 210886 h 491321"/>
                <a:gd name="connsiteX14" fmla="*/ 255666 w 420092"/>
                <a:gd name="connsiteY14" fmla="*/ 210886 h 491321"/>
                <a:gd name="connsiteX15" fmla="*/ 255666 w 420092"/>
                <a:gd name="connsiteY15" fmla="*/ 202910 h 491321"/>
                <a:gd name="connsiteX16" fmla="*/ 250349 w 420092"/>
                <a:gd name="connsiteY16" fmla="*/ 202910 h 491321"/>
                <a:gd name="connsiteX17" fmla="*/ 253567 w 420092"/>
                <a:gd name="connsiteY17" fmla="*/ 170584 h 491321"/>
                <a:gd name="connsiteX18" fmla="*/ 253007 w 420092"/>
                <a:gd name="connsiteY18" fmla="*/ 169604 h 491321"/>
                <a:gd name="connsiteX19" fmla="*/ 253007 w 420092"/>
                <a:gd name="connsiteY19" fmla="*/ 169604 h 491321"/>
                <a:gd name="connsiteX20" fmla="*/ 253007 w 420092"/>
                <a:gd name="connsiteY20" fmla="*/ 169325 h 491321"/>
                <a:gd name="connsiteX21" fmla="*/ 288971 w 420092"/>
                <a:gd name="connsiteY21" fmla="*/ 93478 h 491321"/>
                <a:gd name="connsiteX22" fmla="*/ 301146 w 420092"/>
                <a:gd name="connsiteY22" fmla="*/ 101595 h 491321"/>
                <a:gd name="connsiteX23" fmla="*/ 302545 w 420092"/>
                <a:gd name="connsiteY23" fmla="*/ 102714 h 491321"/>
                <a:gd name="connsiteX24" fmla="*/ 304644 w 420092"/>
                <a:gd name="connsiteY24" fmla="*/ 84662 h 491321"/>
                <a:gd name="connsiteX25" fmla="*/ 304225 w 420092"/>
                <a:gd name="connsiteY25" fmla="*/ 84242 h 491321"/>
                <a:gd name="connsiteX26" fmla="*/ 245031 w 420092"/>
                <a:gd name="connsiteY26" fmla="*/ 56815 h 491321"/>
                <a:gd name="connsiteX27" fmla="*/ 253707 w 420092"/>
                <a:gd name="connsiteY27" fmla="*/ 18472 h 491321"/>
                <a:gd name="connsiteX28" fmla="*/ 244611 w 420092"/>
                <a:gd name="connsiteY28" fmla="*/ 18472 h 491321"/>
                <a:gd name="connsiteX29" fmla="*/ 244611 w 420092"/>
                <a:gd name="connsiteY29" fmla="*/ 0 h 491321"/>
                <a:gd name="connsiteX30" fmla="*/ 242512 w 420092"/>
                <a:gd name="connsiteY30" fmla="*/ 0 h 491321"/>
                <a:gd name="connsiteX31" fmla="*/ 242512 w 420092"/>
                <a:gd name="connsiteY31" fmla="*/ 18472 h 491321"/>
                <a:gd name="connsiteX32" fmla="*/ 238734 w 420092"/>
                <a:gd name="connsiteY32" fmla="*/ 18472 h 491321"/>
                <a:gd name="connsiteX33" fmla="*/ 238734 w 420092"/>
                <a:gd name="connsiteY33" fmla="*/ 10635 h 491321"/>
                <a:gd name="connsiteX34" fmla="*/ 186957 w 420092"/>
                <a:gd name="connsiteY34" fmla="*/ 10635 h 491321"/>
                <a:gd name="connsiteX35" fmla="*/ 186957 w 420092"/>
                <a:gd name="connsiteY35" fmla="*/ 18472 h 491321"/>
                <a:gd name="connsiteX36" fmla="*/ 185138 w 420092"/>
                <a:gd name="connsiteY36" fmla="*/ 18472 h 491321"/>
                <a:gd name="connsiteX37" fmla="*/ 185138 w 420092"/>
                <a:gd name="connsiteY37" fmla="*/ 0 h 491321"/>
                <a:gd name="connsiteX38" fmla="*/ 183038 w 420092"/>
                <a:gd name="connsiteY38" fmla="*/ 0 h 491321"/>
                <a:gd name="connsiteX39" fmla="*/ 183038 w 420092"/>
                <a:gd name="connsiteY39" fmla="*/ 18472 h 491321"/>
                <a:gd name="connsiteX40" fmla="*/ 172263 w 420092"/>
                <a:gd name="connsiteY40" fmla="*/ 18472 h 491321"/>
                <a:gd name="connsiteX41" fmla="*/ 180939 w 420092"/>
                <a:gd name="connsiteY41" fmla="*/ 57094 h 491321"/>
                <a:gd name="connsiteX42" fmla="*/ 123005 w 420092"/>
                <a:gd name="connsiteY42" fmla="*/ 84242 h 491321"/>
                <a:gd name="connsiteX43" fmla="*/ 122585 w 420092"/>
                <a:gd name="connsiteY43" fmla="*/ 84662 h 491321"/>
                <a:gd name="connsiteX44" fmla="*/ 124684 w 420092"/>
                <a:gd name="connsiteY44" fmla="*/ 102714 h 491321"/>
                <a:gd name="connsiteX45" fmla="*/ 126224 w 420092"/>
                <a:gd name="connsiteY45" fmla="*/ 101595 h 491321"/>
                <a:gd name="connsiteX46" fmla="*/ 136439 w 420092"/>
                <a:gd name="connsiteY46" fmla="*/ 94738 h 491321"/>
                <a:gd name="connsiteX47" fmla="*/ 171843 w 420092"/>
                <a:gd name="connsiteY47" fmla="*/ 169325 h 491321"/>
                <a:gd name="connsiteX48" fmla="*/ 171843 w 420092"/>
                <a:gd name="connsiteY48" fmla="*/ 169325 h 491321"/>
                <a:gd name="connsiteX49" fmla="*/ 171424 w 420092"/>
                <a:gd name="connsiteY49" fmla="*/ 169604 h 491321"/>
                <a:gd name="connsiteX50" fmla="*/ 170864 w 420092"/>
                <a:gd name="connsiteY50" fmla="*/ 170584 h 491321"/>
                <a:gd name="connsiteX51" fmla="*/ 174082 w 420092"/>
                <a:gd name="connsiteY51" fmla="*/ 202910 h 491321"/>
                <a:gd name="connsiteX52" fmla="*/ 167365 w 420092"/>
                <a:gd name="connsiteY52" fmla="*/ 202910 h 491321"/>
                <a:gd name="connsiteX53" fmla="*/ 167365 w 420092"/>
                <a:gd name="connsiteY53" fmla="*/ 210886 h 491321"/>
                <a:gd name="connsiteX54" fmla="*/ 168065 w 420092"/>
                <a:gd name="connsiteY54" fmla="*/ 210886 h 491321"/>
                <a:gd name="connsiteX55" fmla="*/ 167365 w 420092"/>
                <a:gd name="connsiteY55" fmla="*/ 211306 h 491321"/>
                <a:gd name="connsiteX56" fmla="*/ 167365 w 420092"/>
                <a:gd name="connsiteY56" fmla="*/ 212285 h 491321"/>
                <a:gd name="connsiteX57" fmla="*/ 167365 w 420092"/>
                <a:gd name="connsiteY57" fmla="*/ 212565 h 491321"/>
                <a:gd name="connsiteX58" fmla="*/ 169185 w 420092"/>
                <a:gd name="connsiteY58" fmla="*/ 221241 h 491321"/>
                <a:gd name="connsiteX59" fmla="*/ 169604 w 420092"/>
                <a:gd name="connsiteY59" fmla="*/ 221941 h 491321"/>
                <a:gd name="connsiteX60" fmla="*/ 170444 w 420092"/>
                <a:gd name="connsiteY60" fmla="*/ 222501 h 491321"/>
                <a:gd name="connsiteX61" fmla="*/ 170444 w 420092"/>
                <a:gd name="connsiteY61" fmla="*/ 229918 h 491321"/>
                <a:gd name="connsiteX62" fmla="*/ 171564 w 420092"/>
                <a:gd name="connsiteY62" fmla="*/ 231037 h 491321"/>
                <a:gd name="connsiteX63" fmla="*/ 181919 w 420092"/>
                <a:gd name="connsiteY63" fmla="*/ 231037 h 491321"/>
                <a:gd name="connsiteX64" fmla="*/ 181919 w 420092"/>
                <a:gd name="connsiteY64" fmla="*/ 335431 h 491321"/>
                <a:gd name="connsiteX65" fmla="*/ 93758 w 420092"/>
                <a:gd name="connsiteY65" fmla="*/ 377692 h 491321"/>
                <a:gd name="connsiteX66" fmla="*/ 0 w 420092"/>
                <a:gd name="connsiteY66" fmla="*/ 487543 h 491321"/>
                <a:gd name="connsiteX67" fmla="*/ 10635 w 420092"/>
                <a:gd name="connsiteY67" fmla="*/ 487543 h 491321"/>
                <a:gd name="connsiteX68" fmla="*/ 42681 w 420092"/>
                <a:gd name="connsiteY68" fmla="*/ 439124 h 491321"/>
                <a:gd name="connsiteX69" fmla="*/ 76546 w 420092"/>
                <a:gd name="connsiteY69" fmla="*/ 417994 h 491321"/>
                <a:gd name="connsiteX70" fmla="*/ 102854 w 420092"/>
                <a:gd name="connsiteY70" fmla="*/ 415755 h 491321"/>
                <a:gd name="connsiteX71" fmla="*/ 91659 w 420092"/>
                <a:gd name="connsiteY71" fmla="*/ 422612 h 491321"/>
                <a:gd name="connsiteX72" fmla="*/ 93478 w 420092"/>
                <a:gd name="connsiteY72" fmla="*/ 426110 h 491321"/>
                <a:gd name="connsiteX73" fmla="*/ 99356 w 420092"/>
                <a:gd name="connsiteY73" fmla="*/ 426110 h 491321"/>
                <a:gd name="connsiteX74" fmla="*/ 127763 w 420092"/>
                <a:gd name="connsiteY74" fmla="*/ 477887 h 491321"/>
                <a:gd name="connsiteX75" fmla="*/ 127763 w 420092"/>
                <a:gd name="connsiteY75" fmla="*/ 490202 h 491321"/>
                <a:gd name="connsiteX76" fmla="*/ 128883 w 420092"/>
                <a:gd name="connsiteY76" fmla="*/ 491321 h 491321"/>
                <a:gd name="connsiteX77" fmla="*/ 296248 w 420092"/>
                <a:gd name="connsiteY77" fmla="*/ 491321 h 491321"/>
                <a:gd name="connsiteX78" fmla="*/ 297368 w 420092"/>
                <a:gd name="connsiteY78" fmla="*/ 490202 h 491321"/>
                <a:gd name="connsiteX79" fmla="*/ 297368 w 420092"/>
                <a:gd name="connsiteY79" fmla="*/ 479007 h 491321"/>
                <a:gd name="connsiteX80" fmla="*/ 326475 w 420092"/>
                <a:gd name="connsiteY80" fmla="*/ 426110 h 491321"/>
                <a:gd name="connsiteX81" fmla="*/ 331372 w 420092"/>
                <a:gd name="connsiteY81" fmla="*/ 426110 h 491321"/>
                <a:gd name="connsiteX82" fmla="*/ 333192 w 420092"/>
                <a:gd name="connsiteY82" fmla="*/ 422612 h 491321"/>
                <a:gd name="connsiteX83" fmla="*/ 322277 w 420092"/>
                <a:gd name="connsiteY83" fmla="*/ 415895 h 491321"/>
                <a:gd name="connsiteX84" fmla="*/ 343547 w 420092"/>
                <a:gd name="connsiteY84" fmla="*/ 417994 h 491321"/>
                <a:gd name="connsiteX85" fmla="*/ 377412 w 420092"/>
                <a:gd name="connsiteY85" fmla="*/ 439124 h 491321"/>
                <a:gd name="connsiteX86" fmla="*/ 409458 w 420092"/>
                <a:gd name="connsiteY86" fmla="*/ 487543 h 491321"/>
                <a:gd name="connsiteX87" fmla="*/ 420093 w 420092"/>
                <a:gd name="connsiteY87" fmla="*/ 487543 h 491321"/>
                <a:gd name="connsiteX88" fmla="*/ 326335 w 420092"/>
                <a:gd name="connsiteY88" fmla="*/ 377692 h 491321"/>
                <a:gd name="connsiteX89" fmla="*/ 242932 w 420092"/>
                <a:gd name="connsiteY89" fmla="*/ 142177 h 491321"/>
                <a:gd name="connsiteX90" fmla="*/ 248809 w 420092"/>
                <a:gd name="connsiteY90" fmla="*/ 142177 h 491321"/>
                <a:gd name="connsiteX91" fmla="*/ 253567 w 420092"/>
                <a:gd name="connsiteY91" fmla="*/ 89560 h 491321"/>
                <a:gd name="connsiteX92" fmla="*/ 256226 w 420092"/>
                <a:gd name="connsiteY92" fmla="*/ 89560 h 491321"/>
                <a:gd name="connsiteX93" fmla="*/ 256226 w 420092"/>
                <a:gd name="connsiteY93" fmla="*/ 87461 h 491321"/>
                <a:gd name="connsiteX94" fmla="*/ 253707 w 420092"/>
                <a:gd name="connsiteY94" fmla="*/ 87461 h 491321"/>
                <a:gd name="connsiteX95" fmla="*/ 254547 w 420092"/>
                <a:gd name="connsiteY95" fmla="*/ 77945 h 491321"/>
                <a:gd name="connsiteX96" fmla="*/ 263923 w 420092"/>
                <a:gd name="connsiteY96" fmla="*/ 81304 h 491321"/>
                <a:gd name="connsiteX97" fmla="*/ 249229 w 420092"/>
                <a:gd name="connsiteY97" fmla="*/ 161208 h 491321"/>
                <a:gd name="connsiteX98" fmla="*/ 246990 w 420092"/>
                <a:gd name="connsiteY98" fmla="*/ 166806 h 491321"/>
                <a:gd name="connsiteX99" fmla="*/ 242792 w 420092"/>
                <a:gd name="connsiteY99" fmla="*/ 164567 h 491321"/>
                <a:gd name="connsiteX100" fmla="*/ 242792 w 420092"/>
                <a:gd name="connsiteY100" fmla="*/ 142317 h 491321"/>
                <a:gd name="connsiteX101" fmla="*/ 278056 w 420092"/>
                <a:gd name="connsiteY101" fmla="*/ 89700 h 491321"/>
                <a:gd name="connsiteX102" fmla="*/ 277636 w 420092"/>
                <a:gd name="connsiteY102" fmla="*/ 87321 h 491321"/>
                <a:gd name="connsiteX103" fmla="*/ 278756 w 420092"/>
                <a:gd name="connsiteY103" fmla="*/ 87881 h 491321"/>
                <a:gd name="connsiteX104" fmla="*/ 278056 w 420092"/>
                <a:gd name="connsiteY104" fmla="*/ 89700 h 491321"/>
                <a:gd name="connsiteX105" fmla="*/ 274558 w 420092"/>
                <a:gd name="connsiteY105" fmla="*/ 98376 h 491321"/>
                <a:gd name="connsiteX106" fmla="*/ 261684 w 420092"/>
                <a:gd name="connsiteY106" fmla="*/ 130282 h 491321"/>
                <a:gd name="connsiteX107" fmla="*/ 270220 w 420092"/>
                <a:gd name="connsiteY107" fmla="*/ 83823 h 491321"/>
                <a:gd name="connsiteX108" fmla="*/ 272739 w 420092"/>
                <a:gd name="connsiteY108" fmla="*/ 84802 h 491321"/>
                <a:gd name="connsiteX109" fmla="*/ 274418 w 420092"/>
                <a:gd name="connsiteY109" fmla="*/ 98376 h 491321"/>
                <a:gd name="connsiteX110" fmla="*/ 284074 w 420092"/>
                <a:gd name="connsiteY110" fmla="*/ 90680 h 491321"/>
                <a:gd name="connsiteX111" fmla="*/ 284493 w 420092"/>
                <a:gd name="connsiteY111" fmla="*/ 90820 h 491321"/>
                <a:gd name="connsiteX112" fmla="*/ 282114 w 420092"/>
                <a:gd name="connsiteY112" fmla="*/ 95857 h 491321"/>
                <a:gd name="connsiteX113" fmla="*/ 284213 w 420092"/>
                <a:gd name="connsiteY113" fmla="*/ 90540 h 491321"/>
                <a:gd name="connsiteX114" fmla="*/ 146655 w 420092"/>
                <a:gd name="connsiteY114" fmla="*/ 89700 h 491321"/>
                <a:gd name="connsiteX115" fmla="*/ 146375 w 420092"/>
                <a:gd name="connsiteY115" fmla="*/ 89000 h 491321"/>
                <a:gd name="connsiteX116" fmla="*/ 146795 w 420092"/>
                <a:gd name="connsiteY116" fmla="*/ 88860 h 491321"/>
                <a:gd name="connsiteX117" fmla="*/ 146795 w 420092"/>
                <a:gd name="connsiteY117" fmla="*/ 89700 h 491321"/>
                <a:gd name="connsiteX118" fmla="*/ 151553 w 420092"/>
                <a:gd name="connsiteY118" fmla="*/ 86202 h 491321"/>
                <a:gd name="connsiteX119" fmla="*/ 154491 w 420092"/>
                <a:gd name="connsiteY119" fmla="*/ 84662 h 491321"/>
                <a:gd name="connsiteX120" fmla="*/ 162887 w 420092"/>
                <a:gd name="connsiteY120" fmla="*/ 130142 h 491321"/>
                <a:gd name="connsiteX121" fmla="*/ 150013 w 420092"/>
                <a:gd name="connsiteY121" fmla="*/ 98236 h 491321"/>
                <a:gd name="connsiteX122" fmla="*/ 151553 w 420092"/>
                <a:gd name="connsiteY122" fmla="*/ 86062 h 491321"/>
                <a:gd name="connsiteX123" fmla="*/ 140917 w 420092"/>
                <a:gd name="connsiteY123" fmla="*/ 91799 h 491321"/>
                <a:gd name="connsiteX124" fmla="*/ 142597 w 420092"/>
                <a:gd name="connsiteY124" fmla="*/ 95857 h 491321"/>
                <a:gd name="connsiteX125" fmla="*/ 140637 w 420092"/>
                <a:gd name="connsiteY125" fmla="*/ 91939 h 491321"/>
                <a:gd name="connsiteX126" fmla="*/ 140917 w 420092"/>
                <a:gd name="connsiteY126" fmla="*/ 91799 h 491321"/>
                <a:gd name="connsiteX127" fmla="*/ 181499 w 420092"/>
                <a:gd name="connsiteY127" fmla="*/ 164287 h 491321"/>
                <a:gd name="connsiteX128" fmla="*/ 177301 w 420092"/>
                <a:gd name="connsiteY128" fmla="*/ 166526 h 491321"/>
                <a:gd name="connsiteX129" fmla="*/ 175062 w 420092"/>
                <a:gd name="connsiteY129" fmla="*/ 161068 h 491321"/>
                <a:gd name="connsiteX130" fmla="*/ 160648 w 420092"/>
                <a:gd name="connsiteY130" fmla="*/ 82143 h 491321"/>
                <a:gd name="connsiteX131" fmla="*/ 171284 w 420092"/>
                <a:gd name="connsiteY131" fmla="*/ 78225 h 491321"/>
                <a:gd name="connsiteX132" fmla="*/ 172123 w 420092"/>
                <a:gd name="connsiteY132" fmla="*/ 87461 h 491321"/>
                <a:gd name="connsiteX133" fmla="*/ 169884 w 420092"/>
                <a:gd name="connsiteY133" fmla="*/ 87461 h 491321"/>
                <a:gd name="connsiteX134" fmla="*/ 169884 w 420092"/>
                <a:gd name="connsiteY134" fmla="*/ 89560 h 491321"/>
                <a:gd name="connsiteX135" fmla="*/ 172403 w 420092"/>
                <a:gd name="connsiteY135" fmla="*/ 89560 h 491321"/>
                <a:gd name="connsiteX136" fmla="*/ 177161 w 420092"/>
                <a:gd name="connsiteY136" fmla="*/ 142177 h 491321"/>
                <a:gd name="connsiteX137" fmla="*/ 181359 w 420092"/>
                <a:gd name="connsiteY137" fmla="*/ 142177 h 491321"/>
                <a:gd name="connsiteX138" fmla="*/ 181359 w 420092"/>
                <a:gd name="connsiteY138" fmla="*/ 164287 h 491321"/>
                <a:gd name="connsiteX139" fmla="*/ 182759 w 420092"/>
                <a:gd name="connsiteY139" fmla="*/ 165966 h 491321"/>
                <a:gd name="connsiteX140" fmla="*/ 182759 w 420092"/>
                <a:gd name="connsiteY140" fmla="*/ 165966 h 491321"/>
                <a:gd name="connsiteX141" fmla="*/ 182759 w 420092"/>
                <a:gd name="connsiteY141" fmla="*/ 203189 h 491321"/>
                <a:gd name="connsiteX142" fmla="*/ 182759 w 420092"/>
                <a:gd name="connsiteY142" fmla="*/ 203189 h 491321"/>
                <a:gd name="connsiteX143" fmla="*/ 182759 w 420092"/>
                <a:gd name="connsiteY143" fmla="*/ 166106 h 491321"/>
                <a:gd name="connsiteX144" fmla="*/ 182759 w 420092"/>
                <a:gd name="connsiteY144" fmla="*/ 205289 h 491321"/>
                <a:gd name="connsiteX145" fmla="*/ 182759 w 420092"/>
                <a:gd name="connsiteY145" fmla="*/ 211026 h 491321"/>
                <a:gd name="connsiteX146" fmla="*/ 182759 w 420092"/>
                <a:gd name="connsiteY146" fmla="*/ 211026 h 491321"/>
                <a:gd name="connsiteX147" fmla="*/ 182759 w 420092"/>
                <a:gd name="connsiteY147" fmla="*/ 205289 h 491321"/>
                <a:gd name="connsiteX148" fmla="*/ 182759 w 420092"/>
                <a:gd name="connsiteY148" fmla="*/ 205289 h 491321"/>
                <a:gd name="connsiteX149" fmla="*/ 116008 w 420092"/>
                <a:gd name="connsiteY149" fmla="*/ 417714 h 491321"/>
                <a:gd name="connsiteX150" fmla="*/ 109571 w 420092"/>
                <a:gd name="connsiteY150" fmla="*/ 436186 h 491321"/>
                <a:gd name="connsiteX151" fmla="*/ 102994 w 420092"/>
                <a:gd name="connsiteY151" fmla="*/ 424571 h 491321"/>
                <a:gd name="connsiteX152" fmla="*/ 116008 w 420092"/>
                <a:gd name="connsiteY152" fmla="*/ 417714 h 491321"/>
                <a:gd name="connsiteX153" fmla="*/ 119927 w 420092"/>
                <a:gd name="connsiteY153" fmla="*/ 415895 h 491321"/>
                <a:gd name="connsiteX154" fmla="*/ 119927 w 420092"/>
                <a:gd name="connsiteY154" fmla="*/ 415895 h 491321"/>
                <a:gd name="connsiteX155" fmla="*/ 121466 w 420092"/>
                <a:gd name="connsiteY155" fmla="*/ 415895 h 491321"/>
                <a:gd name="connsiteX156" fmla="*/ 121466 w 420092"/>
                <a:gd name="connsiteY156" fmla="*/ 457596 h 491321"/>
                <a:gd name="connsiteX157" fmla="*/ 111810 w 420092"/>
                <a:gd name="connsiteY157" fmla="*/ 440384 h 491321"/>
                <a:gd name="connsiteX158" fmla="*/ 119787 w 420092"/>
                <a:gd name="connsiteY158" fmla="*/ 415755 h 491321"/>
                <a:gd name="connsiteX159" fmla="*/ 303945 w 420092"/>
                <a:gd name="connsiteY159" fmla="*/ 415895 h 491321"/>
                <a:gd name="connsiteX160" fmla="*/ 304924 w 420092"/>
                <a:gd name="connsiteY160" fmla="*/ 416315 h 491321"/>
                <a:gd name="connsiteX161" fmla="*/ 312761 w 420092"/>
                <a:gd name="connsiteY161" fmla="*/ 440384 h 491321"/>
                <a:gd name="connsiteX162" fmla="*/ 303105 w 420092"/>
                <a:gd name="connsiteY162" fmla="*/ 457596 h 491321"/>
                <a:gd name="connsiteX163" fmla="*/ 303105 w 420092"/>
                <a:gd name="connsiteY163" fmla="*/ 415895 h 491321"/>
                <a:gd name="connsiteX164" fmla="*/ 303945 w 420092"/>
                <a:gd name="connsiteY164" fmla="*/ 415895 h 491321"/>
                <a:gd name="connsiteX165" fmla="*/ 308982 w 420092"/>
                <a:gd name="connsiteY165" fmla="*/ 418274 h 491321"/>
                <a:gd name="connsiteX166" fmla="*/ 321577 w 420092"/>
                <a:gd name="connsiteY166" fmla="*/ 424991 h 491321"/>
                <a:gd name="connsiteX167" fmla="*/ 315280 w 420092"/>
                <a:gd name="connsiteY167" fmla="*/ 436186 h 491321"/>
                <a:gd name="connsiteX168" fmla="*/ 308982 w 420092"/>
                <a:gd name="connsiteY168" fmla="*/ 418274 h 491321"/>
                <a:gd name="connsiteX169" fmla="*/ 253287 w 420092"/>
                <a:gd name="connsiteY169" fmla="*/ 205289 h 491321"/>
                <a:gd name="connsiteX170" fmla="*/ 253287 w 420092"/>
                <a:gd name="connsiteY170" fmla="*/ 211026 h 491321"/>
                <a:gd name="connsiteX171" fmla="*/ 249229 w 420092"/>
                <a:gd name="connsiteY171" fmla="*/ 211026 h 491321"/>
                <a:gd name="connsiteX172" fmla="*/ 249789 w 420092"/>
                <a:gd name="connsiteY172" fmla="*/ 205289 h 491321"/>
                <a:gd name="connsiteX173" fmla="*/ 253287 w 420092"/>
                <a:gd name="connsiteY173" fmla="*/ 205289 h 491321"/>
                <a:gd name="connsiteX174" fmla="*/ 173943 w 420092"/>
                <a:gd name="connsiteY174" fmla="*/ 205289 h 491321"/>
                <a:gd name="connsiteX175" fmla="*/ 174502 w 420092"/>
                <a:gd name="connsiteY175" fmla="*/ 211026 h 491321"/>
                <a:gd name="connsiteX176" fmla="*/ 169045 w 420092"/>
                <a:gd name="connsiteY176" fmla="*/ 211026 h 491321"/>
                <a:gd name="connsiteX177" fmla="*/ 169045 w 420092"/>
                <a:gd name="connsiteY177" fmla="*/ 205289 h 491321"/>
                <a:gd name="connsiteX178" fmla="*/ 173943 w 420092"/>
                <a:gd name="connsiteY178" fmla="*/ 205289 h 491321"/>
                <a:gd name="connsiteX179" fmla="*/ 94178 w 420092"/>
                <a:gd name="connsiteY179" fmla="*/ 410297 h 491321"/>
                <a:gd name="connsiteX180" fmla="*/ 86342 w 420092"/>
                <a:gd name="connsiteY180" fmla="*/ 394065 h 491321"/>
                <a:gd name="connsiteX181" fmla="*/ 89140 w 420092"/>
                <a:gd name="connsiteY181" fmla="*/ 391685 h 491321"/>
                <a:gd name="connsiteX182" fmla="*/ 95717 w 420092"/>
                <a:gd name="connsiteY182" fmla="*/ 386368 h 491321"/>
                <a:gd name="connsiteX183" fmla="*/ 181499 w 420092"/>
                <a:gd name="connsiteY183" fmla="*/ 343687 h 491321"/>
                <a:gd name="connsiteX184" fmla="*/ 181499 w 420092"/>
                <a:gd name="connsiteY184" fmla="*/ 392245 h 491321"/>
                <a:gd name="connsiteX185" fmla="*/ 114329 w 420092"/>
                <a:gd name="connsiteY185" fmla="*/ 410297 h 491321"/>
                <a:gd name="connsiteX186" fmla="*/ 94178 w 420092"/>
                <a:gd name="connsiteY186" fmla="*/ 410297 h 491321"/>
                <a:gd name="connsiteX187" fmla="*/ 100615 w 420092"/>
                <a:gd name="connsiteY187" fmla="*/ 421772 h 491321"/>
                <a:gd name="connsiteX188" fmla="*/ 100755 w 420092"/>
                <a:gd name="connsiteY188" fmla="*/ 421772 h 491321"/>
                <a:gd name="connsiteX189" fmla="*/ 100475 w 420092"/>
                <a:gd name="connsiteY189" fmla="*/ 421912 h 491321"/>
                <a:gd name="connsiteX190" fmla="*/ 100475 w 420092"/>
                <a:gd name="connsiteY190" fmla="*/ 421912 h 491321"/>
                <a:gd name="connsiteX191" fmla="*/ 125524 w 420092"/>
                <a:gd name="connsiteY191" fmla="*/ 464453 h 491321"/>
                <a:gd name="connsiteX192" fmla="*/ 125524 w 420092"/>
                <a:gd name="connsiteY192" fmla="*/ 464453 h 491321"/>
                <a:gd name="connsiteX193" fmla="*/ 125524 w 420092"/>
                <a:gd name="connsiteY193" fmla="*/ 415755 h 491321"/>
                <a:gd name="connsiteX194" fmla="*/ 127343 w 420092"/>
                <a:gd name="connsiteY194" fmla="*/ 415755 h 491321"/>
                <a:gd name="connsiteX195" fmla="*/ 127343 w 420092"/>
                <a:gd name="connsiteY195" fmla="*/ 467672 h 491321"/>
                <a:gd name="connsiteX196" fmla="*/ 125524 w 420092"/>
                <a:gd name="connsiteY196" fmla="*/ 464453 h 491321"/>
                <a:gd name="connsiteX197" fmla="*/ 296808 w 420092"/>
                <a:gd name="connsiteY197" fmla="*/ 415755 h 491321"/>
                <a:gd name="connsiteX198" fmla="*/ 299327 w 420092"/>
                <a:gd name="connsiteY198" fmla="*/ 415755 h 491321"/>
                <a:gd name="connsiteX199" fmla="*/ 299327 w 420092"/>
                <a:gd name="connsiteY199" fmla="*/ 464453 h 491321"/>
                <a:gd name="connsiteX200" fmla="*/ 299327 w 420092"/>
                <a:gd name="connsiteY200" fmla="*/ 464453 h 491321"/>
                <a:gd name="connsiteX201" fmla="*/ 296808 w 420092"/>
                <a:gd name="connsiteY201" fmla="*/ 468791 h 491321"/>
                <a:gd name="connsiteX202" fmla="*/ 296808 w 420092"/>
                <a:gd name="connsiteY202" fmla="*/ 415755 h 491321"/>
                <a:gd name="connsiteX203" fmla="*/ 323256 w 420092"/>
                <a:gd name="connsiteY203" fmla="*/ 421772 h 491321"/>
                <a:gd name="connsiteX204" fmla="*/ 322976 w 420092"/>
                <a:gd name="connsiteY204" fmla="*/ 421772 h 491321"/>
                <a:gd name="connsiteX205" fmla="*/ 323116 w 420092"/>
                <a:gd name="connsiteY205" fmla="*/ 421772 h 491321"/>
                <a:gd name="connsiteX206" fmla="*/ 323116 w 420092"/>
                <a:gd name="connsiteY206" fmla="*/ 421772 h 491321"/>
                <a:gd name="connsiteX207" fmla="*/ 324795 w 420092"/>
                <a:gd name="connsiteY207" fmla="*/ 410297 h 491321"/>
                <a:gd name="connsiteX208" fmla="*/ 309542 w 420092"/>
                <a:gd name="connsiteY208" fmla="*/ 410297 h 491321"/>
                <a:gd name="connsiteX209" fmla="*/ 253287 w 420092"/>
                <a:gd name="connsiteY209" fmla="*/ 393785 h 491321"/>
                <a:gd name="connsiteX210" fmla="*/ 253287 w 420092"/>
                <a:gd name="connsiteY210" fmla="*/ 393785 h 491321"/>
                <a:gd name="connsiteX211" fmla="*/ 242652 w 420092"/>
                <a:gd name="connsiteY211" fmla="*/ 392245 h 491321"/>
                <a:gd name="connsiteX212" fmla="*/ 242652 w 420092"/>
                <a:gd name="connsiteY212" fmla="*/ 344946 h 491321"/>
                <a:gd name="connsiteX213" fmla="*/ 323396 w 420092"/>
                <a:gd name="connsiteY213" fmla="*/ 386508 h 491321"/>
                <a:gd name="connsiteX214" fmla="*/ 329973 w 420092"/>
                <a:gd name="connsiteY214" fmla="*/ 391826 h 491321"/>
                <a:gd name="connsiteX215" fmla="*/ 332772 w 420092"/>
                <a:gd name="connsiteY215" fmla="*/ 394204 h 491321"/>
                <a:gd name="connsiteX216" fmla="*/ 324935 w 420092"/>
                <a:gd name="connsiteY216" fmla="*/ 410437 h 4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20092" h="491321">
                  <a:moveTo>
                    <a:pt x="326055" y="377832"/>
                  </a:moveTo>
                  <a:cubicBezTo>
                    <a:pt x="297088" y="355302"/>
                    <a:pt x="270500" y="343967"/>
                    <a:pt x="249789" y="338369"/>
                  </a:cubicBezTo>
                  <a:lnTo>
                    <a:pt x="249789" y="338369"/>
                  </a:lnTo>
                  <a:cubicBezTo>
                    <a:pt x="248529" y="337949"/>
                    <a:pt x="246850" y="337530"/>
                    <a:pt x="245031" y="337110"/>
                  </a:cubicBezTo>
                  <a:cubicBezTo>
                    <a:pt x="244331" y="336970"/>
                    <a:pt x="243632" y="336690"/>
                    <a:pt x="242932" y="336550"/>
                  </a:cubicBezTo>
                  <a:lnTo>
                    <a:pt x="242932" y="231037"/>
                  </a:lnTo>
                  <a:lnTo>
                    <a:pt x="253287" y="231037"/>
                  </a:lnTo>
                  <a:cubicBezTo>
                    <a:pt x="253287" y="231037"/>
                    <a:pt x="254407" y="230617"/>
                    <a:pt x="254407" y="229918"/>
                  </a:cubicBezTo>
                  <a:lnTo>
                    <a:pt x="254407" y="221801"/>
                  </a:lnTo>
                  <a:cubicBezTo>
                    <a:pt x="254407" y="221801"/>
                    <a:pt x="254407" y="221521"/>
                    <a:pt x="254407" y="221381"/>
                  </a:cubicBezTo>
                  <a:cubicBezTo>
                    <a:pt x="254407" y="221381"/>
                    <a:pt x="254407" y="221381"/>
                    <a:pt x="254407" y="221241"/>
                  </a:cubicBezTo>
                  <a:lnTo>
                    <a:pt x="256366" y="212006"/>
                  </a:lnTo>
                  <a:cubicBezTo>
                    <a:pt x="256366" y="212006"/>
                    <a:pt x="256366" y="211306"/>
                    <a:pt x="256086" y="211166"/>
                  </a:cubicBezTo>
                  <a:cubicBezTo>
                    <a:pt x="256086" y="211026"/>
                    <a:pt x="255666" y="211026"/>
                    <a:pt x="255526" y="210886"/>
                  </a:cubicBezTo>
                  <a:lnTo>
                    <a:pt x="255666" y="210886"/>
                  </a:lnTo>
                  <a:cubicBezTo>
                    <a:pt x="255666" y="210886"/>
                    <a:pt x="255666" y="202910"/>
                    <a:pt x="255666" y="202910"/>
                  </a:cubicBezTo>
                  <a:lnTo>
                    <a:pt x="250349" y="202910"/>
                  </a:lnTo>
                  <a:lnTo>
                    <a:pt x="253567" y="170584"/>
                  </a:lnTo>
                  <a:cubicBezTo>
                    <a:pt x="253567" y="170584"/>
                    <a:pt x="253427" y="169744"/>
                    <a:pt x="253007" y="169604"/>
                  </a:cubicBezTo>
                  <a:lnTo>
                    <a:pt x="253007" y="169604"/>
                  </a:lnTo>
                  <a:cubicBezTo>
                    <a:pt x="253007" y="169604"/>
                    <a:pt x="253007" y="169325"/>
                    <a:pt x="253007" y="169325"/>
                  </a:cubicBezTo>
                  <a:lnTo>
                    <a:pt x="288971" y="93478"/>
                  </a:lnTo>
                  <a:cubicBezTo>
                    <a:pt x="293030" y="95997"/>
                    <a:pt x="297088" y="98656"/>
                    <a:pt x="301146" y="101595"/>
                  </a:cubicBezTo>
                  <a:lnTo>
                    <a:pt x="302545" y="102714"/>
                  </a:lnTo>
                  <a:lnTo>
                    <a:pt x="304644" y="84662"/>
                  </a:lnTo>
                  <a:lnTo>
                    <a:pt x="304225" y="84242"/>
                  </a:lnTo>
                  <a:cubicBezTo>
                    <a:pt x="304225" y="84242"/>
                    <a:pt x="281275" y="64791"/>
                    <a:pt x="245031" y="56815"/>
                  </a:cubicBezTo>
                  <a:lnTo>
                    <a:pt x="253707" y="18472"/>
                  </a:lnTo>
                  <a:lnTo>
                    <a:pt x="244611" y="18472"/>
                  </a:lnTo>
                  <a:lnTo>
                    <a:pt x="244611" y="0"/>
                  </a:lnTo>
                  <a:lnTo>
                    <a:pt x="242512" y="0"/>
                  </a:lnTo>
                  <a:lnTo>
                    <a:pt x="242512" y="18472"/>
                  </a:lnTo>
                  <a:lnTo>
                    <a:pt x="238734" y="18472"/>
                  </a:lnTo>
                  <a:lnTo>
                    <a:pt x="238734" y="10635"/>
                  </a:lnTo>
                  <a:lnTo>
                    <a:pt x="186957" y="10635"/>
                  </a:lnTo>
                  <a:lnTo>
                    <a:pt x="186957" y="18472"/>
                  </a:lnTo>
                  <a:lnTo>
                    <a:pt x="185138" y="18472"/>
                  </a:lnTo>
                  <a:lnTo>
                    <a:pt x="185138" y="0"/>
                  </a:lnTo>
                  <a:lnTo>
                    <a:pt x="183038" y="0"/>
                  </a:lnTo>
                  <a:lnTo>
                    <a:pt x="183038" y="18472"/>
                  </a:lnTo>
                  <a:lnTo>
                    <a:pt x="172263" y="18472"/>
                  </a:lnTo>
                  <a:lnTo>
                    <a:pt x="180939" y="57094"/>
                  </a:lnTo>
                  <a:cubicBezTo>
                    <a:pt x="145395" y="65211"/>
                    <a:pt x="123145" y="83963"/>
                    <a:pt x="123005" y="84242"/>
                  </a:cubicBezTo>
                  <a:lnTo>
                    <a:pt x="122585" y="84662"/>
                  </a:lnTo>
                  <a:lnTo>
                    <a:pt x="124684" y="102714"/>
                  </a:lnTo>
                  <a:lnTo>
                    <a:pt x="126224" y="101595"/>
                  </a:lnTo>
                  <a:cubicBezTo>
                    <a:pt x="129582" y="99076"/>
                    <a:pt x="132941" y="96977"/>
                    <a:pt x="136439" y="94738"/>
                  </a:cubicBezTo>
                  <a:lnTo>
                    <a:pt x="171843" y="169325"/>
                  </a:lnTo>
                  <a:lnTo>
                    <a:pt x="171843" y="169325"/>
                  </a:lnTo>
                  <a:cubicBezTo>
                    <a:pt x="171843" y="169325"/>
                    <a:pt x="171424" y="169604"/>
                    <a:pt x="171424" y="169604"/>
                  </a:cubicBezTo>
                  <a:cubicBezTo>
                    <a:pt x="171004" y="169744"/>
                    <a:pt x="170864" y="170164"/>
                    <a:pt x="170864" y="170584"/>
                  </a:cubicBezTo>
                  <a:lnTo>
                    <a:pt x="174082" y="202910"/>
                  </a:lnTo>
                  <a:lnTo>
                    <a:pt x="167365" y="202910"/>
                  </a:lnTo>
                  <a:lnTo>
                    <a:pt x="167365" y="210886"/>
                  </a:lnTo>
                  <a:lnTo>
                    <a:pt x="168065" y="210886"/>
                  </a:lnTo>
                  <a:cubicBezTo>
                    <a:pt x="168065" y="210886"/>
                    <a:pt x="167505" y="210886"/>
                    <a:pt x="167365" y="211306"/>
                  </a:cubicBezTo>
                  <a:cubicBezTo>
                    <a:pt x="167226" y="211586"/>
                    <a:pt x="167086" y="212006"/>
                    <a:pt x="167365" y="212285"/>
                  </a:cubicBezTo>
                  <a:lnTo>
                    <a:pt x="167365" y="212565"/>
                  </a:lnTo>
                  <a:cubicBezTo>
                    <a:pt x="167365" y="212565"/>
                    <a:pt x="169185" y="221241"/>
                    <a:pt x="169185" y="221241"/>
                  </a:cubicBezTo>
                  <a:cubicBezTo>
                    <a:pt x="169185" y="221521"/>
                    <a:pt x="169465" y="221801"/>
                    <a:pt x="169604" y="221941"/>
                  </a:cubicBezTo>
                  <a:cubicBezTo>
                    <a:pt x="169604" y="221941"/>
                    <a:pt x="169884" y="222081"/>
                    <a:pt x="170444" y="222501"/>
                  </a:cubicBezTo>
                  <a:lnTo>
                    <a:pt x="170444" y="229918"/>
                  </a:lnTo>
                  <a:cubicBezTo>
                    <a:pt x="170444" y="229918"/>
                    <a:pt x="170864" y="231037"/>
                    <a:pt x="171564" y="231037"/>
                  </a:cubicBezTo>
                  <a:lnTo>
                    <a:pt x="181919" y="231037"/>
                  </a:lnTo>
                  <a:lnTo>
                    <a:pt x="181919" y="335431"/>
                  </a:lnTo>
                  <a:cubicBezTo>
                    <a:pt x="160089" y="339769"/>
                    <a:pt x="128603" y="350684"/>
                    <a:pt x="93758" y="377692"/>
                  </a:cubicBezTo>
                  <a:cubicBezTo>
                    <a:pt x="28687" y="428209"/>
                    <a:pt x="0" y="487543"/>
                    <a:pt x="0" y="487543"/>
                  </a:cubicBezTo>
                  <a:lnTo>
                    <a:pt x="10635" y="487543"/>
                  </a:lnTo>
                  <a:cubicBezTo>
                    <a:pt x="10635" y="487543"/>
                    <a:pt x="20571" y="466552"/>
                    <a:pt x="42681" y="439124"/>
                  </a:cubicBezTo>
                  <a:cubicBezTo>
                    <a:pt x="48838" y="432407"/>
                    <a:pt x="60033" y="422752"/>
                    <a:pt x="76546" y="417994"/>
                  </a:cubicBezTo>
                  <a:cubicBezTo>
                    <a:pt x="82703" y="416315"/>
                    <a:pt x="91659" y="416035"/>
                    <a:pt x="102854" y="415755"/>
                  </a:cubicBezTo>
                  <a:cubicBezTo>
                    <a:pt x="95438" y="419813"/>
                    <a:pt x="91659" y="422612"/>
                    <a:pt x="91659" y="422612"/>
                  </a:cubicBezTo>
                  <a:lnTo>
                    <a:pt x="93478" y="426110"/>
                  </a:lnTo>
                  <a:lnTo>
                    <a:pt x="99356" y="426110"/>
                  </a:lnTo>
                  <a:lnTo>
                    <a:pt x="127763" y="477887"/>
                  </a:lnTo>
                  <a:lnTo>
                    <a:pt x="127763" y="490202"/>
                  </a:lnTo>
                  <a:cubicBezTo>
                    <a:pt x="127763" y="490202"/>
                    <a:pt x="128183" y="491321"/>
                    <a:pt x="128883" y="491321"/>
                  </a:cubicBezTo>
                  <a:lnTo>
                    <a:pt x="296248" y="491321"/>
                  </a:lnTo>
                  <a:cubicBezTo>
                    <a:pt x="296248" y="491321"/>
                    <a:pt x="297368" y="490901"/>
                    <a:pt x="297368" y="490202"/>
                  </a:cubicBezTo>
                  <a:lnTo>
                    <a:pt x="297368" y="479007"/>
                  </a:lnTo>
                  <a:lnTo>
                    <a:pt x="326475" y="426110"/>
                  </a:lnTo>
                  <a:lnTo>
                    <a:pt x="331372" y="426110"/>
                  </a:lnTo>
                  <a:lnTo>
                    <a:pt x="333192" y="422612"/>
                  </a:lnTo>
                  <a:cubicBezTo>
                    <a:pt x="333192" y="422612"/>
                    <a:pt x="329553" y="419813"/>
                    <a:pt x="322277" y="415895"/>
                  </a:cubicBezTo>
                  <a:cubicBezTo>
                    <a:pt x="331093" y="416035"/>
                    <a:pt x="338369" y="416454"/>
                    <a:pt x="343547" y="417994"/>
                  </a:cubicBezTo>
                  <a:cubicBezTo>
                    <a:pt x="360200" y="422612"/>
                    <a:pt x="371395" y="432407"/>
                    <a:pt x="377412" y="439124"/>
                  </a:cubicBezTo>
                  <a:cubicBezTo>
                    <a:pt x="399522" y="466552"/>
                    <a:pt x="409458" y="487543"/>
                    <a:pt x="409458" y="487543"/>
                  </a:cubicBezTo>
                  <a:lnTo>
                    <a:pt x="420093" y="487543"/>
                  </a:lnTo>
                  <a:cubicBezTo>
                    <a:pt x="420093" y="487543"/>
                    <a:pt x="391406" y="428209"/>
                    <a:pt x="326335" y="377692"/>
                  </a:cubicBezTo>
                  <a:close/>
                  <a:moveTo>
                    <a:pt x="242932" y="142177"/>
                  </a:moveTo>
                  <a:lnTo>
                    <a:pt x="248809" y="142177"/>
                  </a:lnTo>
                  <a:lnTo>
                    <a:pt x="253567" y="89560"/>
                  </a:lnTo>
                  <a:lnTo>
                    <a:pt x="256226" y="89560"/>
                  </a:lnTo>
                  <a:lnTo>
                    <a:pt x="256226" y="87461"/>
                  </a:lnTo>
                  <a:lnTo>
                    <a:pt x="253707" y="87461"/>
                  </a:lnTo>
                  <a:lnTo>
                    <a:pt x="254547" y="77945"/>
                  </a:lnTo>
                  <a:cubicBezTo>
                    <a:pt x="257625" y="78925"/>
                    <a:pt x="260704" y="80044"/>
                    <a:pt x="263923" y="81304"/>
                  </a:cubicBezTo>
                  <a:lnTo>
                    <a:pt x="249229" y="161208"/>
                  </a:lnTo>
                  <a:lnTo>
                    <a:pt x="246990" y="166806"/>
                  </a:lnTo>
                  <a:lnTo>
                    <a:pt x="242792" y="164567"/>
                  </a:lnTo>
                  <a:lnTo>
                    <a:pt x="242792" y="142317"/>
                  </a:lnTo>
                  <a:close/>
                  <a:moveTo>
                    <a:pt x="278056" y="89700"/>
                  </a:moveTo>
                  <a:lnTo>
                    <a:pt x="277636" y="87321"/>
                  </a:lnTo>
                  <a:cubicBezTo>
                    <a:pt x="277636" y="87321"/>
                    <a:pt x="278336" y="87741"/>
                    <a:pt x="278756" y="87881"/>
                  </a:cubicBezTo>
                  <a:lnTo>
                    <a:pt x="278056" y="89700"/>
                  </a:lnTo>
                  <a:close/>
                  <a:moveTo>
                    <a:pt x="274558" y="98376"/>
                  </a:moveTo>
                  <a:lnTo>
                    <a:pt x="261684" y="130282"/>
                  </a:lnTo>
                  <a:lnTo>
                    <a:pt x="270220" y="83823"/>
                  </a:lnTo>
                  <a:cubicBezTo>
                    <a:pt x="271059" y="84242"/>
                    <a:pt x="271899" y="84522"/>
                    <a:pt x="272739" y="84802"/>
                  </a:cubicBezTo>
                  <a:lnTo>
                    <a:pt x="274418" y="98376"/>
                  </a:lnTo>
                  <a:close/>
                  <a:moveTo>
                    <a:pt x="284074" y="90680"/>
                  </a:moveTo>
                  <a:cubicBezTo>
                    <a:pt x="284074" y="90680"/>
                    <a:pt x="284353" y="90680"/>
                    <a:pt x="284493" y="90820"/>
                  </a:cubicBezTo>
                  <a:lnTo>
                    <a:pt x="282114" y="95857"/>
                  </a:lnTo>
                  <a:lnTo>
                    <a:pt x="284213" y="90540"/>
                  </a:lnTo>
                  <a:close/>
                  <a:moveTo>
                    <a:pt x="146655" y="89700"/>
                  </a:moveTo>
                  <a:lnTo>
                    <a:pt x="146375" y="89000"/>
                  </a:lnTo>
                  <a:cubicBezTo>
                    <a:pt x="146375" y="89000"/>
                    <a:pt x="146655" y="89000"/>
                    <a:pt x="146795" y="88860"/>
                  </a:cubicBezTo>
                  <a:lnTo>
                    <a:pt x="146795" y="89700"/>
                  </a:lnTo>
                  <a:close/>
                  <a:moveTo>
                    <a:pt x="151553" y="86202"/>
                  </a:moveTo>
                  <a:cubicBezTo>
                    <a:pt x="152532" y="85782"/>
                    <a:pt x="153512" y="85222"/>
                    <a:pt x="154491" y="84662"/>
                  </a:cubicBezTo>
                  <a:lnTo>
                    <a:pt x="162887" y="130142"/>
                  </a:lnTo>
                  <a:lnTo>
                    <a:pt x="150013" y="98236"/>
                  </a:lnTo>
                  <a:lnTo>
                    <a:pt x="151553" y="86062"/>
                  </a:lnTo>
                  <a:close/>
                  <a:moveTo>
                    <a:pt x="140917" y="91799"/>
                  </a:moveTo>
                  <a:lnTo>
                    <a:pt x="142597" y="95857"/>
                  </a:lnTo>
                  <a:lnTo>
                    <a:pt x="140637" y="91939"/>
                  </a:lnTo>
                  <a:cubicBezTo>
                    <a:pt x="140637" y="91939"/>
                    <a:pt x="140777" y="91939"/>
                    <a:pt x="140917" y="91799"/>
                  </a:cubicBezTo>
                  <a:close/>
                  <a:moveTo>
                    <a:pt x="181499" y="164287"/>
                  </a:moveTo>
                  <a:lnTo>
                    <a:pt x="177301" y="166526"/>
                  </a:lnTo>
                  <a:lnTo>
                    <a:pt x="175062" y="161068"/>
                  </a:lnTo>
                  <a:lnTo>
                    <a:pt x="160648" y="82143"/>
                  </a:lnTo>
                  <a:cubicBezTo>
                    <a:pt x="164287" y="80604"/>
                    <a:pt x="167925" y="79345"/>
                    <a:pt x="171284" y="78225"/>
                  </a:cubicBezTo>
                  <a:lnTo>
                    <a:pt x="172123" y="87461"/>
                  </a:lnTo>
                  <a:lnTo>
                    <a:pt x="169884" y="87461"/>
                  </a:lnTo>
                  <a:lnTo>
                    <a:pt x="169884" y="89560"/>
                  </a:lnTo>
                  <a:lnTo>
                    <a:pt x="172403" y="89560"/>
                  </a:lnTo>
                  <a:lnTo>
                    <a:pt x="177161" y="142177"/>
                  </a:lnTo>
                  <a:lnTo>
                    <a:pt x="181359" y="142177"/>
                  </a:lnTo>
                  <a:lnTo>
                    <a:pt x="181359" y="164287"/>
                  </a:lnTo>
                  <a:close/>
                  <a:moveTo>
                    <a:pt x="182759" y="165966"/>
                  </a:moveTo>
                  <a:cubicBezTo>
                    <a:pt x="182759" y="165966"/>
                    <a:pt x="182759" y="165966"/>
                    <a:pt x="182759" y="165966"/>
                  </a:cubicBezTo>
                  <a:lnTo>
                    <a:pt x="182759" y="203189"/>
                  </a:lnTo>
                  <a:lnTo>
                    <a:pt x="182759" y="203189"/>
                  </a:lnTo>
                  <a:lnTo>
                    <a:pt x="182759" y="166106"/>
                  </a:lnTo>
                  <a:close/>
                  <a:moveTo>
                    <a:pt x="182759" y="205289"/>
                  </a:moveTo>
                  <a:lnTo>
                    <a:pt x="182759" y="211026"/>
                  </a:lnTo>
                  <a:lnTo>
                    <a:pt x="182759" y="211026"/>
                  </a:lnTo>
                  <a:lnTo>
                    <a:pt x="182759" y="205289"/>
                  </a:lnTo>
                  <a:lnTo>
                    <a:pt x="182759" y="205289"/>
                  </a:lnTo>
                  <a:close/>
                  <a:moveTo>
                    <a:pt x="116008" y="417714"/>
                  </a:moveTo>
                  <a:lnTo>
                    <a:pt x="109571" y="436186"/>
                  </a:lnTo>
                  <a:lnTo>
                    <a:pt x="102994" y="424571"/>
                  </a:lnTo>
                  <a:cubicBezTo>
                    <a:pt x="106633" y="422332"/>
                    <a:pt x="111390" y="419953"/>
                    <a:pt x="116008" y="417714"/>
                  </a:cubicBezTo>
                  <a:close/>
                  <a:moveTo>
                    <a:pt x="119927" y="415895"/>
                  </a:moveTo>
                  <a:cubicBezTo>
                    <a:pt x="119927" y="415895"/>
                    <a:pt x="119927" y="415895"/>
                    <a:pt x="119927" y="415895"/>
                  </a:cubicBezTo>
                  <a:cubicBezTo>
                    <a:pt x="120486" y="415895"/>
                    <a:pt x="121046" y="415895"/>
                    <a:pt x="121466" y="415895"/>
                  </a:cubicBezTo>
                  <a:lnTo>
                    <a:pt x="121466" y="457596"/>
                  </a:lnTo>
                  <a:lnTo>
                    <a:pt x="111810" y="440384"/>
                  </a:lnTo>
                  <a:lnTo>
                    <a:pt x="119787" y="415755"/>
                  </a:lnTo>
                  <a:close/>
                  <a:moveTo>
                    <a:pt x="303945" y="415895"/>
                  </a:moveTo>
                  <a:cubicBezTo>
                    <a:pt x="303945" y="415895"/>
                    <a:pt x="304644" y="416175"/>
                    <a:pt x="304924" y="416315"/>
                  </a:cubicBezTo>
                  <a:lnTo>
                    <a:pt x="312761" y="440384"/>
                  </a:lnTo>
                  <a:lnTo>
                    <a:pt x="303105" y="457596"/>
                  </a:lnTo>
                  <a:lnTo>
                    <a:pt x="303105" y="415895"/>
                  </a:lnTo>
                  <a:cubicBezTo>
                    <a:pt x="303105" y="415895"/>
                    <a:pt x="303665" y="415895"/>
                    <a:pt x="303945" y="415895"/>
                  </a:cubicBezTo>
                  <a:close/>
                  <a:moveTo>
                    <a:pt x="308982" y="418274"/>
                  </a:moveTo>
                  <a:cubicBezTo>
                    <a:pt x="313460" y="420513"/>
                    <a:pt x="318078" y="422892"/>
                    <a:pt x="321577" y="424991"/>
                  </a:cubicBezTo>
                  <a:lnTo>
                    <a:pt x="315280" y="436186"/>
                  </a:lnTo>
                  <a:lnTo>
                    <a:pt x="308982" y="418274"/>
                  </a:lnTo>
                  <a:close/>
                  <a:moveTo>
                    <a:pt x="253287" y="205289"/>
                  </a:moveTo>
                  <a:lnTo>
                    <a:pt x="253287" y="211026"/>
                  </a:lnTo>
                  <a:lnTo>
                    <a:pt x="249229" y="211026"/>
                  </a:lnTo>
                  <a:lnTo>
                    <a:pt x="249789" y="205289"/>
                  </a:lnTo>
                  <a:lnTo>
                    <a:pt x="253287" y="205289"/>
                  </a:lnTo>
                  <a:close/>
                  <a:moveTo>
                    <a:pt x="173943" y="205289"/>
                  </a:moveTo>
                  <a:lnTo>
                    <a:pt x="174502" y="211026"/>
                  </a:lnTo>
                  <a:lnTo>
                    <a:pt x="169045" y="211026"/>
                  </a:lnTo>
                  <a:lnTo>
                    <a:pt x="169045" y="205289"/>
                  </a:lnTo>
                  <a:lnTo>
                    <a:pt x="173943" y="205289"/>
                  </a:lnTo>
                  <a:close/>
                  <a:moveTo>
                    <a:pt x="94178" y="410297"/>
                  </a:moveTo>
                  <a:cubicBezTo>
                    <a:pt x="84103" y="410297"/>
                    <a:pt x="74867" y="404700"/>
                    <a:pt x="86342" y="394065"/>
                  </a:cubicBezTo>
                  <a:cubicBezTo>
                    <a:pt x="87321" y="393225"/>
                    <a:pt x="88161" y="392525"/>
                    <a:pt x="89140" y="391685"/>
                  </a:cubicBezTo>
                  <a:cubicBezTo>
                    <a:pt x="91659" y="389726"/>
                    <a:pt x="93758" y="387907"/>
                    <a:pt x="95717" y="386368"/>
                  </a:cubicBezTo>
                  <a:cubicBezTo>
                    <a:pt x="129442" y="359780"/>
                    <a:pt x="160089" y="348445"/>
                    <a:pt x="181499" y="343687"/>
                  </a:cubicBezTo>
                  <a:lnTo>
                    <a:pt x="181499" y="392245"/>
                  </a:lnTo>
                  <a:cubicBezTo>
                    <a:pt x="151832" y="396024"/>
                    <a:pt x="129442" y="403580"/>
                    <a:pt x="114329" y="410297"/>
                  </a:cubicBezTo>
                  <a:lnTo>
                    <a:pt x="94178" y="410297"/>
                  </a:lnTo>
                  <a:close/>
                  <a:moveTo>
                    <a:pt x="100615" y="421772"/>
                  </a:moveTo>
                  <a:cubicBezTo>
                    <a:pt x="100615" y="421772"/>
                    <a:pt x="100615" y="421772"/>
                    <a:pt x="100755" y="421772"/>
                  </a:cubicBezTo>
                  <a:cubicBezTo>
                    <a:pt x="100755" y="421772"/>
                    <a:pt x="100615" y="421772"/>
                    <a:pt x="100475" y="421912"/>
                  </a:cubicBezTo>
                  <a:lnTo>
                    <a:pt x="100475" y="421912"/>
                  </a:lnTo>
                  <a:close/>
                  <a:moveTo>
                    <a:pt x="125524" y="464453"/>
                  </a:moveTo>
                  <a:lnTo>
                    <a:pt x="125524" y="464453"/>
                  </a:lnTo>
                  <a:lnTo>
                    <a:pt x="125524" y="415755"/>
                  </a:lnTo>
                  <a:cubicBezTo>
                    <a:pt x="125524" y="415755"/>
                    <a:pt x="126784" y="415755"/>
                    <a:pt x="127343" y="415755"/>
                  </a:cubicBezTo>
                  <a:lnTo>
                    <a:pt x="127343" y="467672"/>
                  </a:lnTo>
                  <a:lnTo>
                    <a:pt x="125524" y="464453"/>
                  </a:lnTo>
                  <a:close/>
                  <a:moveTo>
                    <a:pt x="296808" y="415755"/>
                  </a:moveTo>
                  <a:cubicBezTo>
                    <a:pt x="297648" y="415755"/>
                    <a:pt x="298487" y="415755"/>
                    <a:pt x="299327" y="415755"/>
                  </a:cubicBezTo>
                  <a:lnTo>
                    <a:pt x="299327" y="464453"/>
                  </a:lnTo>
                  <a:lnTo>
                    <a:pt x="299327" y="464453"/>
                  </a:lnTo>
                  <a:lnTo>
                    <a:pt x="296808" y="468791"/>
                  </a:lnTo>
                  <a:lnTo>
                    <a:pt x="296808" y="415755"/>
                  </a:lnTo>
                  <a:close/>
                  <a:moveTo>
                    <a:pt x="323256" y="421772"/>
                  </a:moveTo>
                  <a:cubicBezTo>
                    <a:pt x="323256" y="421772"/>
                    <a:pt x="323116" y="421772"/>
                    <a:pt x="322976" y="421772"/>
                  </a:cubicBezTo>
                  <a:cubicBezTo>
                    <a:pt x="322976" y="421772"/>
                    <a:pt x="322976" y="421772"/>
                    <a:pt x="323116" y="421772"/>
                  </a:cubicBezTo>
                  <a:lnTo>
                    <a:pt x="323116" y="421772"/>
                  </a:lnTo>
                  <a:close/>
                  <a:moveTo>
                    <a:pt x="324795" y="410297"/>
                  </a:moveTo>
                  <a:lnTo>
                    <a:pt x="309542" y="410297"/>
                  </a:lnTo>
                  <a:cubicBezTo>
                    <a:pt x="296388" y="404420"/>
                    <a:pt x="277636" y="397843"/>
                    <a:pt x="253287" y="393785"/>
                  </a:cubicBezTo>
                  <a:lnTo>
                    <a:pt x="253287" y="393785"/>
                  </a:lnTo>
                  <a:cubicBezTo>
                    <a:pt x="253287" y="393785"/>
                    <a:pt x="242652" y="392245"/>
                    <a:pt x="242652" y="392245"/>
                  </a:cubicBezTo>
                  <a:lnTo>
                    <a:pt x="242652" y="344946"/>
                  </a:lnTo>
                  <a:cubicBezTo>
                    <a:pt x="263643" y="350404"/>
                    <a:pt x="292190" y="361879"/>
                    <a:pt x="323396" y="386508"/>
                  </a:cubicBezTo>
                  <a:cubicBezTo>
                    <a:pt x="325215" y="388047"/>
                    <a:pt x="327454" y="389866"/>
                    <a:pt x="329973" y="391826"/>
                  </a:cubicBezTo>
                  <a:cubicBezTo>
                    <a:pt x="330953" y="392665"/>
                    <a:pt x="331932" y="393365"/>
                    <a:pt x="332772" y="394204"/>
                  </a:cubicBezTo>
                  <a:cubicBezTo>
                    <a:pt x="344247" y="404840"/>
                    <a:pt x="335011" y="410437"/>
                    <a:pt x="324935" y="410437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4202B1B-7A61-437C-0208-F744AD92907E}"/>
                </a:ext>
              </a:extLst>
            </p:cNvPr>
            <p:cNvSpPr/>
            <p:nvPr/>
          </p:nvSpPr>
          <p:spPr>
            <a:xfrm>
              <a:off x="8062764" y="1631027"/>
              <a:ext cx="214524" cy="376292"/>
            </a:xfrm>
            <a:custGeom>
              <a:avLst/>
              <a:gdLst>
                <a:gd name="connsiteX0" fmla="*/ 39742 w 214524"/>
                <a:gd name="connsiteY0" fmla="*/ 0 h 376292"/>
                <a:gd name="connsiteX1" fmla="*/ 214524 w 214524"/>
                <a:gd name="connsiteY1" fmla="*/ 376293 h 376292"/>
                <a:gd name="connsiteX2" fmla="*/ 0 w 214524"/>
                <a:gd name="connsiteY2" fmla="*/ 376293 h 376292"/>
                <a:gd name="connsiteX3" fmla="*/ 0 w 214524"/>
                <a:gd name="connsiteY3" fmla="*/ 4898 h 376292"/>
                <a:gd name="connsiteX4" fmla="*/ 39742 w 214524"/>
                <a:gd name="connsiteY4" fmla="*/ 0 h 3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4" h="376292">
                  <a:moveTo>
                    <a:pt x="39742" y="0"/>
                  </a:moveTo>
                  <a:lnTo>
                    <a:pt x="214524" y="376293"/>
                  </a:lnTo>
                  <a:lnTo>
                    <a:pt x="0" y="376293"/>
                  </a:lnTo>
                  <a:lnTo>
                    <a:pt x="0" y="4898"/>
                  </a:lnTo>
                  <a:lnTo>
                    <a:pt x="39742" y="0"/>
                  </a:lnTo>
                  <a:close/>
                </a:path>
              </a:pathLst>
            </a:custGeom>
            <a:solidFill>
              <a:srgbClr val="1D0A49">
                <a:alpha val="30000"/>
              </a:srgbClr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431D-3743-F481-7BAD-E57B27103DF5}"/>
                </a:ext>
              </a:extLst>
            </p:cNvPr>
            <p:cNvSpPr/>
            <p:nvPr/>
          </p:nvSpPr>
          <p:spPr>
            <a:xfrm>
              <a:off x="5593003" y="1342896"/>
              <a:ext cx="344806" cy="667642"/>
            </a:xfrm>
            <a:custGeom>
              <a:avLst/>
              <a:gdLst>
                <a:gd name="connsiteX0" fmla="*/ 343407 w 344806"/>
                <a:gd name="connsiteY0" fmla="*/ 267561 h 667642"/>
                <a:gd name="connsiteX1" fmla="*/ 328014 w 344806"/>
                <a:gd name="connsiteY1" fmla="*/ 250768 h 667642"/>
                <a:gd name="connsiteX2" fmla="*/ 328014 w 344806"/>
                <a:gd name="connsiteY2" fmla="*/ 208927 h 667642"/>
                <a:gd name="connsiteX3" fmla="*/ 343407 w 344806"/>
                <a:gd name="connsiteY3" fmla="*/ 208927 h 667642"/>
                <a:gd name="connsiteX4" fmla="*/ 328014 w 344806"/>
                <a:gd name="connsiteY4" fmla="*/ 192134 h 667642"/>
                <a:gd name="connsiteX5" fmla="*/ 328014 w 344806"/>
                <a:gd name="connsiteY5" fmla="*/ 174922 h 667642"/>
                <a:gd name="connsiteX6" fmla="*/ 239573 w 344806"/>
                <a:gd name="connsiteY6" fmla="*/ 174922 h 667642"/>
                <a:gd name="connsiteX7" fmla="*/ 239573 w 344806"/>
                <a:gd name="connsiteY7" fmla="*/ 159809 h 667642"/>
                <a:gd name="connsiteX8" fmla="*/ 259025 w 344806"/>
                <a:gd name="connsiteY8" fmla="*/ 159809 h 667642"/>
                <a:gd name="connsiteX9" fmla="*/ 259025 w 344806"/>
                <a:gd name="connsiteY9" fmla="*/ 140218 h 667642"/>
                <a:gd name="connsiteX10" fmla="*/ 239573 w 344806"/>
                <a:gd name="connsiteY10" fmla="*/ 140218 h 667642"/>
                <a:gd name="connsiteX11" fmla="*/ 239573 w 344806"/>
                <a:gd name="connsiteY11" fmla="*/ 129722 h 667642"/>
                <a:gd name="connsiteX12" fmla="*/ 237474 w 344806"/>
                <a:gd name="connsiteY12" fmla="*/ 129722 h 667642"/>
                <a:gd name="connsiteX13" fmla="*/ 203469 w 344806"/>
                <a:gd name="connsiteY13" fmla="*/ 124824 h 667642"/>
                <a:gd name="connsiteX14" fmla="*/ 197452 w 344806"/>
                <a:gd name="connsiteY14" fmla="*/ 0 h 667642"/>
                <a:gd name="connsiteX15" fmla="*/ 193254 w 344806"/>
                <a:gd name="connsiteY15" fmla="*/ 0 h 667642"/>
                <a:gd name="connsiteX16" fmla="*/ 192834 w 344806"/>
                <a:gd name="connsiteY16" fmla="*/ 0 h 667642"/>
                <a:gd name="connsiteX17" fmla="*/ 186957 w 344806"/>
                <a:gd name="connsiteY17" fmla="*/ 122306 h 667642"/>
                <a:gd name="connsiteX18" fmla="*/ 172403 w 344806"/>
                <a:gd name="connsiteY18" fmla="*/ 120206 h 667642"/>
                <a:gd name="connsiteX19" fmla="*/ 115588 w 344806"/>
                <a:gd name="connsiteY19" fmla="*/ 129722 h 667642"/>
                <a:gd name="connsiteX20" fmla="*/ 113070 w 344806"/>
                <a:gd name="connsiteY20" fmla="*/ 129722 h 667642"/>
                <a:gd name="connsiteX21" fmla="*/ 113070 w 344806"/>
                <a:gd name="connsiteY21" fmla="*/ 130282 h 667642"/>
                <a:gd name="connsiteX22" fmla="*/ 112650 w 344806"/>
                <a:gd name="connsiteY22" fmla="*/ 130282 h 667642"/>
                <a:gd name="connsiteX23" fmla="*/ 112650 w 344806"/>
                <a:gd name="connsiteY23" fmla="*/ 140218 h 667642"/>
                <a:gd name="connsiteX24" fmla="*/ 96277 w 344806"/>
                <a:gd name="connsiteY24" fmla="*/ 140218 h 667642"/>
                <a:gd name="connsiteX25" fmla="*/ 96277 w 344806"/>
                <a:gd name="connsiteY25" fmla="*/ 140777 h 667642"/>
                <a:gd name="connsiteX26" fmla="*/ 95857 w 344806"/>
                <a:gd name="connsiteY26" fmla="*/ 140777 h 667642"/>
                <a:gd name="connsiteX27" fmla="*/ 95857 w 344806"/>
                <a:gd name="connsiteY27" fmla="*/ 159389 h 667642"/>
                <a:gd name="connsiteX28" fmla="*/ 96277 w 344806"/>
                <a:gd name="connsiteY28" fmla="*/ 159389 h 667642"/>
                <a:gd name="connsiteX29" fmla="*/ 96277 w 344806"/>
                <a:gd name="connsiteY29" fmla="*/ 159949 h 667642"/>
                <a:gd name="connsiteX30" fmla="*/ 112510 w 344806"/>
                <a:gd name="connsiteY30" fmla="*/ 159949 h 667642"/>
                <a:gd name="connsiteX31" fmla="*/ 112510 w 344806"/>
                <a:gd name="connsiteY31" fmla="*/ 167086 h 667642"/>
                <a:gd name="connsiteX32" fmla="*/ 112650 w 344806"/>
                <a:gd name="connsiteY32" fmla="*/ 167086 h 667642"/>
                <a:gd name="connsiteX33" fmla="*/ 112650 w 344806"/>
                <a:gd name="connsiteY33" fmla="*/ 175062 h 667642"/>
                <a:gd name="connsiteX34" fmla="*/ 23509 w 344806"/>
                <a:gd name="connsiteY34" fmla="*/ 175062 h 667642"/>
                <a:gd name="connsiteX35" fmla="*/ 23509 w 344806"/>
                <a:gd name="connsiteY35" fmla="*/ 175622 h 667642"/>
                <a:gd name="connsiteX36" fmla="*/ 23090 w 344806"/>
                <a:gd name="connsiteY36" fmla="*/ 175622 h 667642"/>
                <a:gd name="connsiteX37" fmla="*/ 23090 w 344806"/>
                <a:gd name="connsiteY37" fmla="*/ 188496 h 667642"/>
                <a:gd name="connsiteX38" fmla="*/ 18752 w 344806"/>
                <a:gd name="connsiteY38" fmla="*/ 188496 h 667642"/>
                <a:gd name="connsiteX39" fmla="*/ 18332 w 344806"/>
                <a:gd name="connsiteY39" fmla="*/ 189056 h 667642"/>
                <a:gd name="connsiteX40" fmla="*/ 18052 w 344806"/>
                <a:gd name="connsiteY40" fmla="*/ 189056 h 667642"/>
                <a:gd name="connsiteX41" fmla="*/ 140 w 344806"/>
                <a:gd name="connsiteY41" fmla="*/ 208507 h 667642"/>
                <a:gd name="connsiteX42" fmla="*/ 420 w 344806"/>
                <a:gd name="connsiteY42" fmla="*/ 208507 h 667642"/>
                <a:gd name="connsiteX43" fmla="*/ 0 w 344806"/>
                <a:gd name="connsiteY43" fmla="*/ 209067 h 667642"/>
                <a:gd name="connsiteX44" fmla="*/ 23229 w 344806"/>
                <a:gd name="connsiteY44" fmla="*/ 209067 h 667642"/>
                <a:gd name="connsiteX45" fmla="*/ 23229 w 344806"/>
                <a:gd name="connsiteY45" fmla="*/ 247130 h 667642"/>
                <a:gd name="connsiteX46" fmla="*/ 18891 w 344806"/>
                <a:gd name="connsiteY46" fmla="*/ 247130 h 667642"/>
                <a:gd name="connsiteX47" fmla="*/ 18472 w 344806"/>
                <a:gd name="connsiteY47" fmla="*/ 247690 h 667642"/>
                <a:gd name="connsiteX48" fmla="*/ 18192 w 344806"/>
                <a:gd name="connsiteY48" fmla="*/ 247690 h 667642"/>
                <a:gd name="connsiteX49" fmla="*/ 280 w 344806"/>
                <a:gd name="connsiteY49" fmla="*/ 267141 h 667642"/>
                <a:gd name="connsiteX50" fmla="*/ 560 w 344806"/>
                <a:gd name="connsiteY50" fmla="*/ 267141 h 667642"/>
                <a:gd name="connsiteX51" fmla="*/ 140 w 344806"/>
                <a:gd name="connsiteY51" fmla="*/ 267701 h 667642"/>
                <a:gd name="connsiteX52" fmla="*/ 23370 w 344806"/>
                <a:gd name="connsiteY52" fmla="*/ 267701 h 667642"/>
                <a:gd name="connsiteX53" fmla="*/ 23370 w 344806"/>
                <a:gd name="connsiteY53" fmla="*/ 305764 h 667642"/>
                <a:gd name="connsiteX54" fmla="*/ 19032 w 344806"/>
                <a:gd name="connsiteY54" fmla="*/ 305764 h 667642"/>
                <a:gd name="connsiteX55" fmla="*/ 18612 w 344806"/>
                <a:gd name="connsiteY55" fmla="*/ 306324 h 667642"/>
                <a:gd name="connsiteX56" fmla="*/ 18332 w 344806"/>
                <a:gd name="connsiteY56" fmla="*/ 306324 h 667642"/>
                <a:gd name="connsiteX57" fmla="*/ 420 w 344806"/>
                <a:gd name="connsiteY57" fmla="*/ 325775 h 667642"/>
                <a:gd name="connsiteX58" fmla="*/ 700 w 344806"/>
                <a:gd name="connsiteY58" fmla="*/ 325775 h 667642"/>
                <a:gd name="connsiteX59" fmla="*/ 280 w 344806"/>
                <a:gd name="connsiteY59" fmla="*/ 326335 h 667642"/>
                <a:gd name="connsiteX60" fmla="*/ 23509 w 344806"/>
                <a:gd name="connsiteY60" fmla="*/ 326335 h 667642"/>
                <a:gd name="connsiteX61" fmla="*/ 23509 w 344806"/>
                <a:gd name="connsiteY61" fmla="*/ 364398 h 667642"/>
                <a:gd name="connsiteX62" fmla="*/ 19171 w 344806"/>
                <a:gd name="connsiteY62" fmla="*/ 364398 h 667642"/>
                <a:gd name="connsiteX63" fmla="*/ 18752 w 344806"/>
                <a:gd name="connsiteY63" fmla="*/ 364958 h 667642"/>
                <a:gd name="connsiteX64" fmla="*/ 18472 w 344806"/>
                <a:gd name="connsiteY64" fmla="*/ 364958 h 667642"/>
                <a:gd name="connsiteX65" fmla="*/ 560 w 344806"/>
                <a:gd name="connsiteY65" fmla="*/ 384409 h 667642"/>
                <a:gd name="connsiteX66" fmla="*/ 840 w 344806"/>
                <a:gd name="connsiteY66" fmla="*/ 384409 h 667642"/>
                <a:gd name="connsiteX67" fmla="*/ 420 w 344806"/>
                <a:gd name="connsiteY67" fmla="*/ 384969 h 667642"/>
                <a:gd name="connsiteX68" fmla="*/ 23650 w 344806"/>
                <a:gd name="connsiteY68" fmla="*/ 384969 h 667642"/>
                <a:gd name="connsiteX69" fmla="*/ 23650 w 344806"/>
                <a:gd name="connsiteY69" fmla="*/ 423032 h 667642"/>
                <a:gd name="connsiteX70" fmla="*/ 19311 w 344806"/>
                <a:gd name="connsiteY70" fmla="*/ 423032 h 667642"/>
                <a:gd name="connsiteX71" fmla="*/ 18891 w 344806"/>
                <a:gd name="connsiteY71" fmla="*/ 423591 h 667642"/>
                <a:gd name="connsiteX72" fmla="*/ 18612 w 344806"/>
                <a:gd name="connsiteY72" fmla="*/ 423591 h 667642"/>
                <a:gd name="connsiteX73" fmla="*/ 700 w 344806"/>
                <a:gd name="connsiteY73" fmla="*/ 443043 h 667642"/>
                <a:gd name="connsiteX74" fmla="*/ 979 w 344806"/>
                <a:gd name="connsiteY74" fmla="*/ 443043 h 667642"/>
                <a:gd name="connsiteX75" fmla="*/ 560 w 344806"/>
                <a:gd name="connsiteY75" fmla="*/ 443602 h 667642"/>
                <a:gd name="connsiteX76" fmla="*/ 23789 w 344806"/>
                <a:gd name="connsiteY76" fmla="*/ 443602 h 667642"/>
                <a:gd name="connsiteX77" fmla="*/ 23789 w 344806"/>
                <a:gd name="connsiteY77" fmla="*/ 481665 h 667642"/>
                <a:gd name="connsiteX78" fmla="*/ 19451 w 344806"/>
                <a:gd name="connsiteY78" fmla="*/ 481665 h 667642"/>
                <a:gd name="connsiteX79" fmla="*/ 19032 w 344806"/>
                <a:gd name="connsiteY79" fmla="*/ 482225 h 667642"/>
                <a:gd name="connsiteX80" fmla="*/ 18752 w 344806"/>
                <a:gd name="connsiteY80" fmla="*/ 482225 h 667642"/>
                <a:gd name="connsiteX81" fmla="*/ 840 w 344806"/>
                <a:gd name="connsiteY81" fmla="*/ 501677 h 667642"/>
                <a:gd name="connsiteX82" fmla="*/ 1120 w 344806"/>
                <a:gd name="connsiteY82" fmla="*/ 501677 h 667642"/>
                <a:gd name="connsiteX83" fmla="*/ 700 w 344806"/>
                <a:gd name="connsiteY83" fmla="*/ 502236 h 667642"/>
                <a:gd name="connsiteX84" fmla="*/ 20431 w 344806"/>
                <a:gd name="connsiteY84" fmla="*/ 502236 h 667642"/>
                <a:gd name="connsiteX85" fmla="*/ 21270 w 344806"/>
                <a:gd name="connsiteY85" fmla="*/ 502516 h 667642"/>
                <a:gd name="connsiteX86" fmla="*/ 21830 w 344806"/>
                <a:gd name="connsiteY86" fmla="*/ 502236 h 667642"/>
                <a:gd name="connsiteX87" fmla="*/ 23929 w 344806"/>
                <a:gd name="connsiteY87" fmla="*/ 502236 h 667642"/>
                <a:gd name="connsiteX88" fmla="*/ 23929 w 344806"/>
                <a:gd name="connsiteY88" fmla="*/ 540299 h 667642"/>
                <a:gd name="connsiteX89" fmla="*/ 19591 w 344806"/>
                <a:gd name="connsiteY89" fmla="*/ 540299 h 667642"/>
                <a:gd name="connsiteX90" fmla="*/ 19171 w 344806"/>
                <a:gd name="connsiteY90" fmla="*/ 540859 h 667642"/>
                <a:gd name="connsiteX91" fmla="*/ 18891 w 344806"/>
                <a:gd name="connsiteY91" fmla="*/ 540859 h 667642"/>
                <a:gd name="connsiteX92" fmla="*/ 979 w 344806"/>
                <a:gd name="connsiteY92" fmla="*/ 560311 h 667642"/>
                <a:gd name="connsiteX93" fmla="*/ 1259 w 344806"/>
                <a:gd name="connsiteY93" fmla="*/ 560311 h 667642"/>
                <a:gd name="connsiteX94" fmla="*/ 840 w 344806"/>
                <a:gd name="connsiteY94" fmla="*/ 560870 h 667642"/>
                <a:gd name="connsiteX95" fmla="*/ 24069 w 344806"/>
                <a:gd name="connsiteY95" fmla="*/ 560870 h 667642"/>
                <a:gd name="connsiteX96" fmla="*/ 24069 w 344806"/>
                <a:gd name="connsiteY96" fmla="*/ 599073 h 667642"/>
                <a:gd name="connsiteX97" fmla="*/ 19731 w 344806"/>
                <a:gd name="connsiteY97" fmla="*/ 599073 h 667642"/>
                <a:gd name="connsiteX98" fmla="*/ 19311 w 344806"/>
                <a:gd name="connsiteY98" fmla="*/ 599633 h 667642"/>
                <a:gd name="connsiteX99" fmla="*/ 19032 w 344806"/>
                <a:gd name="connsiteY99" fmla="*/ 599633 h 667642"/>
                <a:gd name="connsiteX100" fmla="*/ 1120 w 344806"/>
                <a:gd name="connsiteY100" fmla="*/ 619084 h 667642"/>
                <a:gd name="connsiteX101" fmla="*/ 1399 w 344806"/>
                <a:gd name="connsiteY101" fmla="*/ 619084 h 667642"/>
                <a:gd name="connsiteX102" fmla="*/ 979 w 344806"/>
                <a:gd name="connsiteY102" fmla="*/ 619644 h 667642"/>
                <a:gd name="connsiteX103" fmla="*/ 24209 w 344806"/>
                <a:gd name="connsiteY103" fmla="*/ 619644 h 667642"/>
                <a:gd name="connsiteX104" fmla="*/ 24209 w 344806"/>
                <a:gd name="connsiteY104" fmla="*/ 667083 h 667642"/>
                <a:gd name="connsiteX105" fmla="*/ 24629 w 344806"/>
                <a:gd name="connsiteY105" fmla="*/ 667083 h 667642"/>
                <a:gd name="connsiteX106" fmla="*/ 24629 w 344806"/>
                <a:gd name="connsiteY106" fmla="*/ 667643 h 667642"/>
                <a:gd name="connsiteX107" fmla="*/ 329413 w 344806"/>
                <a:gd name="connsiteY107" fmla="*/ 667643 h 667642"/>
                <a:gd name="connsiteX108" fmla="*/ 329413 w 344806"/>
                <a:gd name="connsiteY108" fmla="*/ 619784 h 667642"/>
                <a:gd name="connsiteX109" fmla="*/ 344807 w 344806"/>
                <a:gd name="connsiteY109" fmla="*/ 619784 h 667642"/>
                <a:gd name="connsiteX110" fmla="*/ 329413 w 344806"/>
                <a:gd name="connsiteY110" fmla="*/ 602992 h 667642"/>
                <a:gd name="connsiteX111" fmla="*/ 329413 w 344806"/>
                <a:gd name="connsiteY111" fmla="*/ 561150 h 667642"/>
                <a:gd name="connsiteX112" fmla="*/ 344807 w 344806"/>
                <a:gd name="connsiteY112" fmla="*/ 561150 h 667642"/>
                <a:gd name="connsiteX113" fmla="*/ 329413 w 344806"/>
                <a:gd name="connsiteY113" fmla="*/ 544358 h 667642"/>
                <a:gd name="connsiteX114" fmla="*/ 329413 w 344806"/>
                <a:gd name="connsiteY114" fmla="*/ 502516 h 667642"/>
                <a:gd name="connsiteX115" fmla="*/ 344807 w 344806"/>
                <a:gd name="connsiteY115" fmla="*/ 502516 h 667642"/>
                <a:gd name="connsiteX116" fmla="*/ 329413 w 344806"/>
                <a:gd name="connsiteY116" fmla="*/ 485724 h 667642"/>
                <a:gd name="connsiteX117" fmla="*/ 329413 w 344806"/>
                <a:gd name="connsiteY117" fmla="*/ 443882 h 667642"/>
                <a:gd name="connsiteX118" fmla="*/ 344807 w 344806"/>
                <a:gd name="connsiteY118" fmla="*/ 443882 h 667642"/>
                <a:gd name="connsiteX119" fmla="*/ 329413 w 344806"/>
                <a:gd name="connsiteY119" fmla="*/ 427090 h 667642"/>
                <a:gd name="connsiteX120" fmla="*/ 329413 w 344806"/>
                <a:gd name="connsiteY120" fmla="*/ 385248 h 667642"/>
                <a:gd name="connsiteX121" fmla="*/ 344807 w 344806"/>
                <a:gd name="connsiteY121" fmla="*/ 385248 h 667642"/>
                <a:gd name="connsiteX122" fmla="*/ 329413 w 344806"/>
                <a:gd name="connsiteY122" fmla="*/ 368456 h 667642"/>
                <a:gd name="connsiteX123" fmla="*/ 329413 w 344806"/>
                <a:gd name="connsiteY123" fmla="*/ 326615 h 667642"/>
                <a:gd name="connsiteX124" fmla="*/ 344807 w 344806"/>
                <a:gd name="connsiteY124" fmla="*/ 326615 h 667642"/>
                <a:gd name="connsiteX125" fmla="*/ 329413 w 344806"/>
                <a:gd name="connsiteY125" fmla="*/ 309822 h 667642"/>
                <a:gd name="connsiteX126" fmla="*/ 329413 w 344806"/>
                <a:gd name="connsiteY126" fmla="*/ 267981 h 667642"/>
                <a:gd name="connsiteX127" fmla="*/ 344807 w 344806"/>
                <a:gd name="connsiteY127" fmla="*/ 267981 h 6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44806" h="667642">
                  <a:moveTo>
                    <a:pt x="343407" y="267561"/>
                  </a:moveTo>
                  <a:lnTo>
                    <a:pt x="328014" y="250768"/>
                  </a:lnTo>
                  <a:lnTo>
                    <a:pt x="328014" y="208927"/>
                  </a:lnTo>
                  <a:lnTo>
                    <a:pt x="343407" y="208927"/>
                  </a:lnTo>
                  <a:lnTo>
                    <a:pt x="328014" y="192134"/>
                  </a:lnTo>
                  <a:lnTo>
                    <a:pt x="328014" y="174922"/>
                  </a:lnTo>
                  <a:lnTo>
                    <a:pt x="239573" y="174922"/>
                  </a:lnTo>
                  <a:lnTo>
                    <a:pt x="239573" y="159809"/>
                  </a:lnTo>
                  <a:lnTo>
                    <a:pt x="259025" y="159809"/>
                  </a:lnTo>
                  <a:lnTo>
                    <a:pt x="259025" y="140218"/>
                  </a:lnTo>
                  <a:lnTo>
                    <a:pt x="239573" y="140218"/>
                  </a:lnTo>
                  <a:lnTo>
                    <a:pt x="239573" y="129722"/>
                  </a:lnTo>
                  <a:lnTo>
                    <a:pt x="237474" y="129722"/>
                  </a:lnTo>
                  <a:lnTo>
                    <a:pt x="203469" y="124824"/>
                  </a:lnTo>
                  <a:lnTo>
                    <a:pt x="197452" y="0"/>
                  </a:lnTo>
                  <a:lnTo>
                    <a:pt x="193254" y="0"/>
                  </a:lnTo>
                  <a:cubicBezTo>
                    <a:pt x="193254" y="0"/>
                    <a:pt x="192834" y="0"/>
                    <a:pt x="192834" y="0"/>
                  </a:cubicBezTo>
                  <a:lnTo>
                    <a:pt x="186957" y="122306"/>
                  </a:lnTo>
                  <a:lnTo>
                    <a:pt x="172403" y="120206"/>
                  </a:lnTo>
                  <a:lnTo>
                    <a:pt x="115588" y="129722"/>
                  </a:lnTo>
                  <a:lnTo>
                    <a:pt x="113070" y="129722"/>
                  </a:lnTo>
                  <a:lnTo>
                    <a:pt x="113070" y="130282"/>
                  </a:lnTo>
                  <a:lnTo>
                    <a:pt x="112650" y="130282"/>
                  </a:lnTo>
                  <a:lnTo>
                    <a:pt x="112650" y="140218"/>
                  </a:lnTo>
                  <a:lnTo>
                    <a:pt x="96277" y="140218"/>
                  </a:lnTo>
                  <a:lnTo>
                    <a:pt x="96277" y="140777"/>
                  </a:lnTo>
                  <a:lnTo>
                    <a:pt x="95857" y="140777"/>
                  </a:lnTo>
                  <a:lnTo>
                    <a:pt x="95857" y="159389"/>
                  </a:lnTo>
                  <a:lnTo>
                    <a:pt x="96277" y="159389"/>
                  </a:lnTo>
                  <a:lnTo>
                    <a:pt x="96277" y="159949"/>
                  </a:lnTo>
                  <a:lnTo>
                    <a:pt x="112510" y="159949"/>
                  </a:lnTo>
                  <a:lnTo>
                    <a:pt x="112510" y="167086"/>
                  </a:lnTo>
                  <a:lnTo>
                    <a:pt x="112650" y="167086"/>
                  </a:lnTo>
                  <a:lnTo>
                    <a:pt x="112650" y="175062"/>
                  </a:lnTo>
                  <a:lnTo>
                    <a:pt x="23509" y="175062"/>
                  </a:lnTo>
                  <a:lnTo>
                    <a:pt x="23509" y="175622"/>
                  </a:lnTo>
                  <a:lnTo>
                    <a:pt x="23090" y="175622"/>
                  </a:lnTo>
                  <a:lnTo>
                    <a:pt x="23090" y="188496"/>
                  </a:lnTo>
                  <a:lnTo>
                    <a:pt x="18752" y="188496"/>
                  </a:lnTo>
                  <a:lnTo>
                    <a:pt x="18332" y="189056"/>
                  </a:lnTo>
                  <a:lnTo>
                    <a:pt x="18052" y="189056"/>
                  </a:lnTo>
                  <a:lnTo>
                    <a:pt x="140" y="208507"/>
                  </a:lnTo>
                  <a:lnTo>
                    <a:pt x="420" y="208507"/>
                  </a:lnTo>
                  <a:lnTo>
                    <a:pt x="0" y="209067"/>
                  </a:lnTo>
                  <a:lnTo>
                    <a:pt x="23229" y="209067"/>
                  </a:lnTo>
                  <a:lnTo>
                    <a:pt x="23229" y="247130"/>
                  </a:lnTo>
                  <a:lnTo>
                    <a:pt x="18891" y="247130"/>
                  </a:lnTo>
                  <a:lnTo>
                    <a:pt x="18472" y="247690"/>
                  </a:lnTo>
                  <a:lnTo>
                    <a:pt x="18192" y="247690"/>
                  </a:lnTo>
                  <a:lnTo>
                    <a:pt x="280" y="267141"/>
                  </a:lnTo>
                  <a:lnTo>
                    <a:pt x="560" y="267141"/>
                  </a:lnTo>
                  <a:lnTo>
                    <a:pt x="140" y="267701"/>
                  </a:lnTo>
                  <a:lnTo>
                    <a:pt x="23370" y="267701"/>
                  </a:lnTo>
                  <a:lnTo>
                    <a:pt x="23370" y="305764"/>
                  </a:lnTo>
                  <a:lnTo>
                    <a:pt x="19032" y="305764"/>
                  </a:lnTo>
                  <a:lnTo>
                    <a:pt x="18612" y="306324"/>
                  </a:lnTo>
                  <a:lnTo>
                    <a:pt x="18332" y="306324"/>
                  </a:lnTo>
                  <a:lnTo>
                    <a:pt x="420" y="325775"/>
                  </a:lnTo>
                  <a:lnTo>
                    <a:pt x="700" y="325775"/>
                  </a:lnTo>
                  <a:lnTo>
                    <a:pt x="280" y="326335"/>
                  </a:lnTo>
                  <a:lnTo>
                    <a:pt x="23509" y="326335"/>
                  </a:lnTo>
                  <a:lnTo>
                    <a:pt x="23509" y="364398"/>
                  </a:lnTo>
                  <a:lnTo>
                    <a:pt x="19171" y="364398"/>
                  </a:lnTo>
                  <a:lnTo>
                    <a:pt x="18752" y="364958"/>
                  </a:lnTo>
                  <a:lnTo>
                    <a:pt x="18472" y="364958"/>
                  </a:lnTo>
                  <a:lnTo>
                    <a:pt x="560" y="384409"/>
                  </a:lnTo>
                  <a:lnTo>
                    <a:pt x="840" y="384409"/>
                  </a:lnTo>
                  <a:lnTo>
                    <a:pt x="420" y="384969"/>
                  </a:lnTo>
                  <a:lnTo>
                    <a:pt x="23650" y="384969"/>
                  </a:lnTo>
                  <a:lnTo>
                    <a:pt x="23650" y="423032"/>
                  </a:lnTo>
                  <a:lnTo>
                    <a:pt x="19311" y="423032"/>
                  </a:lnTo>
                  <a:lnTo>
                    <a:pt x="18891" y="423591"/>
                  </a:lnTo>
                  <a:lnTo>
                    <a:pt x="18612" y="423591"/>
                  </a:lnTo>
                  <a:lnTo>
                    <a:pt x="700" y="443043"/>
                  </a:lnTo>
                  <a:lnTo>
                    <a:pt x="979" y="443043"/>
                  </a:lnTo>
                  <a:lnTo>
                    <a:pt x="560" y="443602"/>
                  </a:lnTo>
                  <a:lnTo>
                    <a:pt x="23789" y="443602"/>
                  </a:lnTo>
                  <a:lnTo>
                    <a:pt x="23789" y="481665"/>
                  </a:lnTo>
                  <a:lnTo>
                    <a:pt x="19451" y="481665"/>
                  </a:lnTo>
                  <a:lnTo>
                    <a:pt x="19032" y="482225"/>
                  </a:lnTo>
                  <a:lnTo>
                    <a:pt x="18752" y="482225"/>
                  </a:lnTo>
                  <a:lnTo>
                    <a:pt x="840" y="501677"/>
                  </a:lnTo>
                  <a:lnTo>
                    <a:pt x="1120" y="501677"/>
                  </a:lnTo>
                  <a:lnTo>
                    <a:pt x="700" y="502236"/>
                  </a:lnTo>
                  <a:lnTo>
                    <a:pt x="20431" y="502236"/>
                  </a:lnTo>
                  <a:cubicBezTo>
                    <a:pt x="20431" y="502236"/>
                    <a:pt x="20991" y="502516"/>
                    <a:pt x="21270" y="502516"/>
                  </a:cubicBezTo>
                  <a:cubicBezTo>
                    <a:pt x="21550" y="502516"/>
                    <a:pt x="21690" y="502236"/>
                    <a:pt x="21830" y="502236"/>
                  </a:cubicBezTo>
                  <a:lnTo>
                    <a:pt x="23929" y="502236"/>
                  </a:lnTo>
                  <a:lnTo>
                    <a:pt x="23929" y="540299"/>
                  </a:lnTo>
                  <a:lnTo>
                    <a:pt x="19591" y="540299"/>
                  </a:lnTo>
                  <a:lnTo>
                    <a:pt x="19171" y="540859"/>
                  </a:lnTo>
                  <a:lnTo>
                    <a:pt x="18891" y="540859"/>
                  </a:lnTo>
                  <a:lnTo>
                    <a:pt x="979" y="560311"/>
                  </a:lnTo>
                  <a:lnTo>
                    <a:pt x="1259" y="560311"/>
                  </a:lnTo>
                  <a:lnTo>
                    <a:pt x="840" y="560870"/>
                  </a:lnTo>
                  <a:lnTo>
                    <a:pt x="24069" y="560870"/>
                  </a:lnTo>
                  <a:lnTo>
                    <a:pt x="24069" y="599073"/>
                  </a:lnTo>
                  <a:lnTo>
                    <a:pt x="19731" y="599073"/>
                  </a:lnTo>
                  <a:lnTo>
                    <a:pt x="19311" y="599633"/>
                  </a:lnTo>
                  <a:lnTo>
                    <a:pt x="19032" y="599633"/>
                  </a:lnTo>
                  <a:lnTo>
                    <a:pt x="1120" y="619084"/>
                  </a:lnTo>
                  <a:lnTo>
                    <a:pt x="1399" y="619084"/>
                  </a:lnTo>
                  <a:lnTo>
                    <a:pt x="979" y="619644"/>
                  </a:lnTo>
                  <a:lnTo>
                    <a:pt x="24209" y="619644"/>
                  </a:lnTo>
                  <a:lnTo>
                    <a:pt x="24209" y="667083"/>
                  </a:lnTo>
                  <a:lnTo>
                    <a:pt x="24629" y="667083"/>
                  </a:lnTo>
                  <a:lnTo>
                    <a:pt x="24629" y="667643"/>
                  </a:lnTo>
                  <a:lnTo>
                    <a:pt x="329413" y="667643"/>
                  </a:lnTo>
                  <a:lnTo>
                    <a:pt x="329413" y="619784"/>
                  </a:lnTo>
                  <a:lnTo>
                    <a:pt x="344807" y="619784"/>
                  </a:lnTo>
                  <a:lnTo>
                    <a:pt x="329413" y="602992"/>
                  </a:lnTo>
                  <a:lnTo>
                    <a:pt x="329413" y="561150"/>
                  </a:lnTo>
                  <a:lnTo>
                    <a:pt x="344807" y="561150"/>
                  </a:lnTo>
                  <a:lnTo>
                    <a:pt x="329413" y="544358"/>
                  </a:lnTo>
                  <a:lnTo>
                    <a:pt x="329413" y="502516"/>
                  </a:lnTo>
                  <a:lnTo>
                    <a:pt x="344807" y="502516"/>
                  </a:lnTo>
                  <a:lnTo>
                    <a:pt x="329413" y="485724"/>
                  </a:lnTo>
                  <a:lnTo>
                    <a:pt x="329413" y="443882"/>
                  </a:lnTo>
                  <a:lnTo>
                    <a:pt x="344807" y="443882"/>
                  </a:lnTo>
                  <a:lnTo>
                    <a:pt x="329413" y="427090"/>
                  </a:lnTo>
                  <a:lnTo>
                    <a:pt x="329413" y="385248"/>
                  </a:lnTo>
                  <a:lnTo>
                    <a:pt x="344807" y="385248"/>
                  </a:lnTo>
                  <a:lnTo>
                    <a:pt x="329413" y="368456"/>
                  </a:lnTo>
                  <a:lnTo>
                    <a:pt x="329413" y="326615"/>
                  </a:lnTo>
                  <a:lnTo>
                    <a:pt x="344807" y="326615"/>
                  </a:lnTo>
                  <a:lnTo>
                    <a:pt x="329413" y="309822"/>
                  </a:lnTo>
                  <a:lnTo>
                    <a:pt x="329413" y="267981"/>
                  </a:lnTo>
                  <a:lnTo>
                    <a:pt x="344807" y="2679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D9D70FA-7465-E43D-07EC-7BBB33202668}"/>
                </a:ext>
              </a:extLst>
            </p:cNvPr>
            <p:cNvSpPr/>
            <p:nvPr/>
          </p:nvSpPr>
          <p:spPr>
            <a:xfrm>
              <a:off x="6310884" y="1533911"/>
              <a:ext cx="461794" cy="467251"/>
            </a:xfrm>
            <a:custGeom>
              <a:avLst/>
              <a:gdLst>
                <a:gd name="connsiteX0" fmla="*/ 456337 w 461794"/>
                <a:gd name="connsiteY0" fmla="*/ 322276 h 467251"/>
                <a:gd name="connsiteX1" fmla="*/ 456337 w 461794"/>
                <a:gd name="connsiteY1" fmla="*/ 155051 h 467251"/>
                <a:gd name="connsiteX2" fmla="*/ 456337 w 461794"/>
                <a:gd name="connsiteY2" fmla="*/ 155051 h 467251"/>
                <a:gd name="connsiteX3" fmla="*/ 456337 w 461794"/>
                <a:gd name="connsiteY3" fmla="*/ 144975 h 467251"/>
                <a:gd name="connsiteX4" fmla="*/ 445142 w 461794"/>
                <a:gd name="connsiteY4" fmla="*/ 144975 h 467251"/>
                <a:gd name="connsiteX5" fmla="*/ 445142 w 461794"/>
                <a:gd name="connsiteY5" fmla="*/ 118667 h 467251"/>
                <a:gd name="connsiteX6" fmla="*/ 441503 w 461794"/>
                <a:gd name="connsiteY6" fmla="*/ 118667 h 467251"/>
                <a:gd name="connsiteX7" fmla="*/ 441503 w 461794"/>
                <a:gd name="connsiteY7" fmla="*/ 68849 h 467251"/>
                <a:gd name="connsiteX8" fmla="*/ 431848 w 461794"/>
                <a:gd name="connsiteY8" fmla="*/ 68849 h 467251"/>
                <a:gd name="connsiteX9" fmla="*/ 431848 w 461794"/>
                <a:gd name="connsiteY9" fmla="*/ 42541 h 467251"/>
                <a:gd name="connsiteX10" fmla="*/ 427650 w 461794"/>
                <a:gd name="connsiteY10" fmla="*/ 42541 h 467251"/>
                <a:gd name="connsiteX11" fmla="*/ 427650 w 461794"/>
                <a:gd name="connsiteY11" fmla="*/ 37223 h 467251"/>
                <a:gd name="connsiteX12" fmla="*/ 430028 w 461794"/>
                <a:gd name="connsiteY12" fmla="*/ 30226 h 467251"/>
                <a:gd name="connsiteX13" fmla="*/ 427650 w 461794"/>
                <a:gd name="connsiteY13" fmla="*/ 29807 h 467251"/>
                <a:gd name="connsiteX14" fmla="*/ 424291 w 461794"/>
                <a:gd name="connsiteY14" fmla="*/ 33865 h 467251"/>
                <a:gd name="connsiteX15" fmla="*/ 418134 w 461794"/>
                <a:gd name="connsiteY15" fmla="*/ 30926 h 467251"/>
                <a:gd name="connsiteX16" fmla="*/ 420233 w 461794"/>
                <a:gd name="connsiteY16" fmla="*/ 26448 h 467251"/>
                <a:gd name="connsiteX17" fmla="*/ 417854 w 461794"/>
                <a:gd name="connsiteY17" fmla="*/ 26028 h 467251"/>
                <a:gd name="connsiteX18" fmla="*/ 414635 w 461794"/>
                <a:gd name="connsiteY18" fmla="*/ 29387 h 467251"/>
                <a:gd name="connsiteX19" fmla="*/ 409178 w 461794"/>
                <a:gd name="connsiteY19" fmla="*/ 27428 h 467251"/>
                <a:gd name="connsiteX20" fmla="*/ 410997 w 461794"/>
                <a:gd name="connsiteY20" fmla="*/ 23230 h 467251"/>
                <a:gd name="connsiteX21" fmla="*/ 408758 w 461794"/>
                <a:gd name="connsiteY21" fmla="*/ 22810 h 467251"/>
                <a:gd name="connsiteX22" fmla="*/ 405679 w 461794"/>
                <a:gd name="connsiteY22" fmla="*/ 26168 h 467251"/>
                <a:gd name="connsiteX23" fmla="*/ 401062 w 461794"/>
                <a:gd name="connsiteY23" fmla="*/ 24489 h 467251"/>
                <a:gd name="connsiteX24" fmla="*/ 401062 w 461794"/>
                <a:gd name="connsiteY24" fmla="*/ 8256 h 467251"/>
                <a:gd name="connsiteX25" fmla="*/ 399522 w 461794"/>
                <a:gd name="connsiteY25" fmla="*/ 8256 h 467251"/>
                <a:gd name="connsiteX26" fmla="*/ 399522 w 461794"/>
                <a:gd name="connsiteY26" fmla="*/ 6717 h 467251"/>
                <a:gd name="connsiteX27" fmla="*/ 392105 w 461794"/>
                <a:gd name="connsiteY27" fmla="*/ 6717 h 467251"/>
                <a:gd name="connsiteX28" fmla="*/ 392105 w 461794"/>
                <a:gd name="connsiteY28" fmla="*/ 15533 h 467251"/>
                <a:gd name="connsiteX29" fmla="*/ 390006 w 461794"/>
                <a:gd name="connsiteY29" fmla="*/ 15953 h 467251"/>
                <a:gd name="connsiteX30" fmla="*/ 390006 w 461794"/>
                <a:gd name="connsiteY30" fmla="*/ 6157 h 467251"/>
                <a:gd name="connsiteX31" fmla="*/ 388607 w 461794"/>
                <a:gd name="connsiteY31" fmla="*/ 0 h 467251"/>
                <a:gd name="connsiteX32" fmla="*/ 388327 w 461794"/>
                <a:gd name="connsiteY32" fmla="*/ 0 h 467251"/>
                <a:gd name="connsiteX33" fmla="*/ 387907 w 461794"/>
                <a:gd name="connsiteY33" fmla="*/ 0 h 467251"/>
                <a:gd name="connsiteX34" fmla="*/ 386228 w 461794"/>
                <a:gd name="connsiteY34" fmla="*/ 3219 h 467251"/>
                <a:gd name="connsiteX35" fmla="*/ 382310 w 461794"/>
                <a:gd name="connsiteY35" fmla="*/ 280 h 467251"/>
                <a:gd name="connsiteX36" fmla="*/ 382310 w 461794"/>
                <a:gd name="connsiteY36" fmla="*/ 0 h 467251"/>
                <a:gd name="connsiteX37" fmla="*/ 382170 w 461794"/>
                <a:gd name="connsiteY37" fmla="*/ 0 h 467251"/>
                <a:gd name="connsiteX38" fmla="*/ 382030 w 461794"/>
                <a:gd name="connsiteY38" fmla="*/ 0 h 467251"/>
                <a:gd name="connsiteX39" fmla="*/ 382030 w 461794"/>
                <a:gd name="connsiteY39" fmla="*/ 280 h 467251"/>
                <a:gd name="connsiteX40" fmla="*/ 381890 w 461794"/>
                <a:gd name="connsiteY40" fmla="*/ 280 h 467251"/>
                <a:gd name="connsiteX41" fmla="*/ 381750 w 461794"/>
                <a:gd name="connsiteY41" fmla="*/ 280 h 467251"/>
                <a:gd name="connsiteX42" fmla="*/ 381750 w 461794"/>
                <a:gd name="connsiteY42" fmla="*/ 0 h 467251"/>
                <a:gd name="connsiteX43" fmla="*/ 381610 w 461794"/>
                <a:gd name="connsiteY43" fmla="*/ 0 h 467251"/>
                <a:gd name="connsiteX44" fmla="*/ 381470 w 461794"/>
                <a:gd name="connsiteY44" fmla="*/ 0 h 467251"/>
                <a:gd name="connsiteX45" fmla="*/ 381470 w 461794"/>
                <a:gd name="connsiteY45" fmla="*/ 280 h 467251"/>
                <a:gd name="connsiteX46" fmla="*/ 377552 w 461794"/>
                <a:gd name="connsiteY46" fmla="*/ 3219 h 467251"/>
                <a:gd name="connsiteX47" fmla="*/ 375872 w 461794"/>
                <a:gd name="connsiteY47" fmla="*/ 0 h 467251"/>
                <a:gd name="connsiteX48" fmla="*/ 375453 w 461794"/>
                <a:gd name="connsiteY48" fmla="*/ 0 h 467251"/>
                <a:gd name="connsiteX49" fmla="*/ 375173 w 461794"/>
                <a:gd name="connsiteY49" fmla="*/ 0 h 467251"/>
                <a:gd name="connsiteX50" fmla="*/ 373773 w 461794"/>
                <a:gd name="connsiteY50" fmla="*/ 6157 h 467251"/>
                <a:gd name="connsiteX51" fmla="*/ 373773 w 461794"/>
                <a:gd name="connsiteY51" fmla="*/ 15953 h 467251"/>
                <a:gd name="connsiteX52" fmla="*/ 370415 w 461794"/>
                <a:gd name="connsiteY52" fmla="*/ 15253 h 467251"/>
                <a:gd name="connsiteX53" fmla="*/ 370415 w 461794"/>
                <a:gd name="connsiteY53" fmla="*/ 6717 h 467251"/>
                <a:gd name="connsiteX54" fmla="*/ 362998 w 461794"/>
                <a:gd name="connsiteY54" fmla="*/ 6717 h 467251"/>
                <a:gd name="connsiteX55" fmla="*/ 362998 w 461794"/>
                <a:gd name="connsiteY55" fmla="*/ 8256 h 467251"/>
                <a:gd name="connsiteX56" fmla="*/ 362718 w 461794"/>
                <a:gd name="connsiteY56" fmla="*/ 8256 h 467251"/>
                <a:gd name="connsiteX57" fmla="*/ 362718 w 461794"/>
                <a:gd name="connsiteY57" fmla="*/ 24629 h 467251"/>
                <a:gd name="connsiteX58" fmla="*/ 359220 w 461794"/>
                <a:gd name="connsiteY58" fmla="*/ 25888 h 467251"/>
                <a:gd name="connsiteX59" fmla="*/ 356281 w 461794"/>
                <a:gd name="connsiteY59" fmla="*/ 22670 h 467251"/>
                <a:gd name="connsiteX60" fmla="*/ 354042 w 461794"/>
                <a:gd name="connsiteY60" fmla="*/ 23090 h 467251"/>
                <a:gd name="connsiteX61" fmla="*/ 355861 w 461794"/>
                <a:gd name="connsiteY61" fmla="*/ 27008 h 467251"/>
                <a:gd name="connsiteX62" fmla="*/ 350404 w 461794"/>
                <a:gd name="connsiteY62" fmla="*/ 28967 h 467251"/>
                <a:gd name="connsiteX63" fmla="*/ 347325 w 461794"/>
                <a:gd name="connsiteY63" fmla="*/ 25748 h 467251"/>
                <a:gd name="connsiteX64" fmla="*/ 344946 w 461794"/>
                <a:gd name="connsiteY64" fmla="*/ 26168 h 467251"/>
                <a:gd name="connsiteX65" fmla="*/ 346905 w 461794"/>
                <a:gd name="connsiteY65" fmla="*/ 30366 h 467251"/>
                <a:gd name="connsiteX66" fmla="*/ 340748 w 461794"/>
                <a:gd name="connsiteY66" fmla="*/ 33305 h 467251"/>
                <a:gd name="connsiteX67" fmla="*/ 337390 w 461794"/>
                <a:gd name="connsiteY67" fmla="*/ 29387 h 467251"/>
                <a:gd name="connsiteX68" fmla="*/ 335011 w 461794"/>
                <a:gd name="connsiteY68" fmla="*/ 29807 h 467251"/>
                <a:gd name="connsiteX69" fmla="*/ 337110 w 461794"/>
                <a:gd name="connsiteY69" fmla="*/ 34984 h 467251"/>
                <a:gd name="connsiteX70" fmla="*/ 337110 w 461794"/>
                <a:gd name="connsiteY70" fmla="*/ 34984 h 467251"/>
                <a:gd name="connsiteX71" fmla="*/ 337110 w 461794"/>
                <a:gd name="connsiteY71" fmla="*/ 42121 h 467251"/>
                <a:gd name="connsiteX72" fmla="*/ 333611 w 461794"/>
                <a:gd name="connsiteY72" fmla="*/ 42121 h 467251"/>
                <a:gd name="connsiteX73" fmla="*/ 333611 w 461794"/>
                <a:gd name="connsiteY73" fmla="*/ 68430 h 467251"/>
                <a:gd name="connsiteX74" fmla="*/ 323816 w 461794"/>
                <a:gd name="connsiteY74" fmla="*/ 68430 h 467251"/>
                <a:gd name="connsiteX75" fmla="*/ 323816 w 461794"/>
                <a:gd name="connsiteY75" fmla="*/ 118247 h 467251"/>
                <a:gd name="connsiteX76" fmla="*/ 320178 w 461794"/>
                <a:gd name="connsiteY76" fmla="*/ 118247 h 467251"/>
                <a:gd name="connsiteX77" fmla="*/ 320178 w 461794"/>
                <a:gd name="connsiteY77" fmla="*/ 144556 h 467251"/>
                <a:gd name="connsiteX78" fmla="*/ 308843 w 461794"/>
                <a:gd name="connsiteY78" fmla="*/ 144556 h 467251"/>
                <a:gd name="connsiteX79" fmla="*/ 308843 w 461794"/>
                <a:gd name="connsiteY79" fmla="*/ 236775 h 467251"/>
                <a:gd name="connsiteX80" fmla="*/ 47999 w 461794"/>
                <a:gd name="connsiteY80" fmla="*/ 236775 h 467251"/>
                <a:gd name="connsiteX81" fmla="*/ 47999 w 461794"/>
                <a:gd name="connsiteY81" fmla="*/ 321997 h 467251"/>
                <a:gd name="connsiteX82" fmla="*/ 0 w 461794"/>
                <a:gd name="connsiteY82" fmla="*/ 321997 h 467251"/>
                <a:gd name="connsiteX83" fmla="*/ 0 w 461794"/>
                <a:gd name="connsiteY83" fmla="*/ 467112 h 467251"/>
                <a:gd name="connsiteX84" fmla="*/ 47999 w 461794"/>
                <a:gd name="connsiteY84" fmla="*/ 467112 h 467251"/>
                <a:gd name="connsiteX85" fmla="*/ 414355 w 461794"/>
                <a:gd name="connsiteY85" fmla="*/ 467252 h 467251"/>
                <a:gd name="connsiteX86" fmla="*/ 414355 w 461794"/>
                <a:gd name="connsiteY86" fmla="*/ 467252 h 467251"/>
                <a:gd name="connsiteX87" fmla="*/ 461794 w 461794"/>
                <a:gd name="connsiteY87" fmla="*/ 467112 h 467251"/>
                <a:gd name="connsiteX88" fmla="*/ 461794 w 461794"/>
                <a:gd name="connsiteY88" fmla="*/ 321997 h 467251"/>
                <a:gd name="connsiteX89" fmla="*/ 455917 w 461794"/>
                <a:gd name="connsiteY89" fmla="*/ 321997 h 467251"/>
                <a:gd name="connsiteX90" fmla="*/ 382450 w 461794"/>
                <a:gd name="connsiteY90" fmla="*/ 26728 h 467251"/>
                <a:gd name="connsiteX91" fmla="*/ 382590 w 461794"/>
                <a:gd name="connsiteY91" fmla="*/ 26728 h 467251"/>
                <a:gd name="connsiteX92" fmla="*/ 383709 w 461794"/>
                <a:gd name="connsiteY92" fmla="*/ 29247 h 467251"/>
                <a:gd name="connsiteX93" fmla="*/ 383709 w 461794"/>
                <a:gd name="connsiteY93" fmla="*/ 42261 h 467251"/>
                <a:gd name="connsiteX94" fmla="*/ 380770 w 461794"/>
                <a:gd name="connsiteY94" fmla="*/ 42261 h 467251"/>
                <a:gd name="connsiteX95" fmla="*/ 380770 w 461794"/>
                <a:gd name="connsiteY95" fmla="*/ 29247 h 467251"/>
                <a:gd name="connsiteX96" fmla="*/ 381750 w 461794"/>
                <a:gd name="connsiteY96" fmla="*/ 26728 h 467251"/>
                <a:gd name="connsiteX97" fmla="*/ 382450 w 461794"/>
                <a:gd name="connsiteY97" fmla="*/ 26728 h 467251"/>
                <a:gd name="connsiteX98" fmla="*/ 392525 w 461794"/>
                <a:gd name="connsiteY98" fmla="*/ 37223 h 467251"/>
                <a:gd name="connsiteX99" fmla="*/ 392525 w 461794"/>
                <a:gd name="connsiteY99" fmla="*/ 42261 h 467251"/>
                <a:gd name="connsiteX100" fmla="*/ 390426 w 461794"/>
                <a:gd name="connsiteY100" fmla="*/ 42261 h 467251"/>
                <a:gd name="connsiteX101" fmla="*/ 390426 w 461794"/>
                <a:gd name="connsiteY101" fmla="*/ 36244 h 467251"/>
                <a:gd name="connsiteX102" fmla="*/ 392525 w 461794"/>
                <a:gd name="connsiteY102" fmla="*/ 37223 h 467251"/>
                <a:gd name="connsiteX103" fmla="*/ 373914 w 461794"/>
                <a:gd name="connsiteY103" fmla="*/ 36244 h 467251"/>
                <a:gd name="connsiteX104" fmla="*/ 373914 w 461794"/>
                <a:gd name="connsiteY104" fmla="*/ 42261 h 467251"/>
                <a:gd name="connsiteX105" fmla="*/ 371534 w 461794"/>
                <a:gd name="connsiteY105" fmla="*/ 42261 h 467251"/>
                <a:gd name="connsiteX106" fmla="*/ 371534 w 461794"/>
                <a:gd name="connsiteY106" fmla="*/ 37363 h 467251"/>
                <a:gd name="connsiteX107" fmla="*/ 373914 w 461794"/>
                <a:gd name="connsiteY107" fmla="*/ 36244 h 467251"/>
                <a:gd name="connsiteX108" fmla="*/ 407219 w 461794"/>
                <a:gd name="connsiteY108" fmla="*/ 42261 h 467251"/>
                <a:gd name="connsiteX109" fmla="*/ 401201 w 461794"/>
                <a:gd name="connsiteY109" fmla="*/ 36384 h 467251"/>
                <a:gd name="connsiteX110" fmla="*/ 401201 w 461794"/>
                <a:gd name="connsiteY110" fmla="*/ 33025 h 467251"/>
                <a:gd name="connsiteX111" fmla="*/ 413936 w 461794"/>
                <a:gd name="connsiteY111" fmla="*/ 42261 h 467251"/>
                <a:gd name="connsiteX112" fmla="*/ 407219 w 461794"/>
                <a:gd name="connsiteY112" fmla="*/ 42261 h 467251"/>
                <a:gd name="connsiteX113" fmla="*/ 362858 w 461794"/>
                <a:gd name="connsiteY113" fmla="*/ 33305 h 467251"/>
                <a:gd name="connsiteX114" fmla="*/ 362858 w 461794"/>
                <a:gd name="connsiteY114" fmla="*/ 36384 h 467251"/>
                <a:gd name="connsiteX115" fmla="*/ 356841 w 461794"/>
                <a:gd name="connsiteY115" fmla="*/ 42261 h 467251"/>
                <a:gd name="connsiteX116" fmla="*/ 350684 w 461794"/>
                <a:gd name="connsiteY116" fmla="*/ 42261 h 467251"/>
                <a:gd name="connsiteX117" fmla="*/ 362858 w 461794"/>
                <a:gd name="connsiteY117" fmla="*/ 33305 h 46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1794" h="467251">
                  <a:moveTo>
                    <a:pt x="456337" y="322276"/>
                  </a:moveTo>
                  <a:lnTo>
                    <a:pt x="456337" y="155051"/>
                  </a:lnTo>
                  <a:lnTo>
                    <a:pt x="456337" y="155051"/>
                  </a:lnTo>
                  <a:lnTo>
                    <a:pt x="456337" y="144975"/>
                  </a:lnTo>
                  <a:lnTo>
                    <a:pt x="445142" y="144975"/>
                  </a:lnTo>
                  <a:lnTo>
                    <a:pt x="445142" y="118667"/>
                  </a:lnTo>
                  <a:lnTo>
                    <a:pt x="441503" y="118667"/>
                  </a:lnTo>
                  <a:lnTo>
                    <a:pt x="441503" y="68849"/>
                  </a:lnTo>
                  <a:lnTo>
                    <a:pt x="431848" y="68849"/>
                  </a:lnTo>
                  <a:lnTo>
                    <a:pt x="431848" y="42541"/>
                  </a:lnTo>
                  <a:lnTo>
                    <a:pt x="427650" y="42541"/>
                  </a:lnTo>
                  <a:lnTo>
                    <a:pt x="427650" y="37223"/>
                  </a:lnTo>
                  <a:cubicBezTo>
                    <a:pt x="427650" y="33725"/>
                    <a:pt x="430028" y="30226"/>
                    <a:pt x="430028" y="30226"/>
                  </a:cubicBezTo>
                  <a:cubicBezTo>
                    <a:pt x="429049" y="29667"/>
                    <a:pt x="428349" y="29667"/>
                    <a:pt x="427650" y="29807"/>
                  </a:cubicBezTo>
                  <a:cubicBezTo>
                    <a:pt x="425830" y="29807"/>
                    <a:pt x="424851" y="31486"/>
                    <a:pt x="424291" y="33865"/>
                  </a:cubicBezTo>
                  <a:cubicBezTo>
                    <a:pt x="422332" y="32885"/>
                    <a:pt x="420233" y="31906"/>
                    <a:pt x="418134" y="30926"/>
                  </a:cubicBezTo>
                  <a:cubicBezTo>
                    <a:pt x="418833" y="28407"/>
                    <a:pt x="420233" y="26448"/>
                    <a:pt x="420233" y="26448"/>
                  </a:cubicBezTo>
                  <a:cubicBezTo>
                    <a:pt x="419253" y="25888"/>
                    <a:pt x="418554" y="25888"/>
                    <a:pt x="417854" y="26028"/>
                  </a:cubicBezTo>
                  <a:cubicBezTo>
                    <a:pt x="416175" y="26028"/>
                    <a:pt x="415195" y="27288"/>
                    <a:pt x="414635" y="29387"/>
                  </a:cubicBezTo>
                  <a:cubicBezTo>
                    <a:pt x="412956" y="28687"/>
                    <a:pt x="410997" y="28127"/>
                    <a:pt x="409178" y="27428"/>
                  </a:cubicBezTo>
                  <a:cubicBezTo>
                    <a:pt x="409877" y="25189"/>
                    <a:pt x="410997" y="23230"/>
                    <a:pt x="410997" y="23230"/>
                  </a:cubicBezTo>
                  <a:cubicBezTo>
                    <a:pt x="410157" y="22670"/>
                    <a:pt x="409457" y="22670"/>
                    <a:pt x="408758" y="22810"/>
                  </a:cubicBezTo>
                  <a:cubicBezTo>
                    <a:pt x="407219" y="22810"/>
                    <a:pt x="406239" y="24069"/>
                    <a:pt x="405679" y="26168"/>
                  </a:cubicBezTo>
                  <a:cubicBezTo>
                    <a:pt x="404140" y="25609"/>
                    <a:pt x="402741" y="25049"/>
                    <a:pt x="401062" y="24489"/>
                  </a:cubicBezTo>
                  <a:lnTo>
                    <a:pt x="401062" y="8256"/>
                  </a:lnTo>
                  <a:lnTo>
                    <a:pt x="399522" y="8256"/>
                  </a:lnTo>
                  <a:lnTo>
                    <a:pt x="399522" y="6717"/>
                  </a:lnTo>
                  <a:lnTo>
                    <a:pt x="392105" y="6717"/>
                  </a:lnTo>
                  <a:lnTo>
                    <a:pt x="392105" y="15533"/>
                  </a:lnTo>
                  <a:cubicBezTo>
                    <a:pt x="391126" y="15673"/>
                    <a:pt x="390426" y="15813"/>
                    <a:pt x="390006" y="15953"/>
                  </a:cubicBezTo>
                  <a:lnTo>
                    <a:pt x="390006" y="6157"/>
                  </a:lnTo>
                  <a:cubicBezTo>
                    <a:pt x="390006" y="1959"/>
                    <a:pt x="390986" y="0"/>
                    <a:pt x="388607" y="0"/>
                  </a:cubicBezTo>
                  <a:cubicBezTo>
                    <a:pt x="388607" y="0"/>
                    <a:pt x="388467" y="0"/>
                    <a:pt x="388327" y="0"/>
                  </a:cubicBezTo>
                  <a:cubicBezTo>
                    <a:pt x="388187" y="0"/>
                    <a:pt x="388187" y="0"/>
                    <a:pt x="387907" y="0"/>
                  </a:cubicBezTo>
                  <a:cubicBezTo>
                    <a:pt x="386088" y="0"/>
                    <a:pt x="386088" y="2239"/>
                    <a:pt x="386228" y="3219"/>
                  </a:cubicBezTo>
                  <a:lnTo>
                    <a:pt x="382310" y="280"/>
                  </a:lnTo>
                  <a:lnTo>
                    <a:pt x="382310" y="0"/>
                  </a:lnTo>
                  <a:lnTo>
                    <a:pt x="382170" y="0"/>
                  </a:lnTo>
                  <a:cubicBezTo>
                    <a:pt x="382170" y="0"/>
                    <a:pt x="382030" y="0"/>
                    <a:pt x="382030" y="0"/>
                  </a:cubicBezTo>
                  <a:lnTo>
                    <a:pt x="382030" y="280"/>
                  </a:lnTo>
                  <a:lnTo>
                    <a:pt x="381890" y="280"/>
                  </a:lnTo>
                  <a:cubicBezTo>
                    <a:pt x="381890" y="280"/>
                    <a:pt x="381750" y="280"/>
                    <a:pt x="381750" y="280"/>
                  </a:cubicBezTo>
                  <a:lnTo>
                    <a:pt x="381750" y="0"/>
                  </a:lnTo>
                  <a:lnTo>
                    <a:pt x="381610" y="0"/>
                  </a:lnTo>
                  <a:cubicBezTo>
                    <a:pt x="381610" y="0"/>
                    <a:pt x="381470" y="0"/>
                    <a:pt x="381470" y="0"/>
                  </a:cubicBezTo>
                  <a:lnTo>
                    <a:pt x="381470" y="280"/>
                  </a:lnTo>
                  <a:lnTo>
                    <a:pt x="377552" y="3219"/>
                  </a:lnTo>
                  <a:cubicBezTo>
                    <a:pt x="377552" y="2099"/>
                    <a:pt x="377552" y="0"/>
                    <a:pt x="375872" y="0"/>
                  </a:cubicBezTo>
                  <a:cubicBezTo>
                    <a:pt x="375733" y="0"/>
                    <a:pt x="375593" y="0"/>
                    <a:pt x="375453" y="0"/>
                  </a:cubicBezTo>
                  <a:cubicBezTo>
                    <a:pt x="375453" y="0"/>
                    <a:pt x="375313" y="0"/>
                    <a:pt x="375173" y="0"/>
                  </a:cubicBezTo>
                  <a:cubicBezTo>
                    <a:pt x="372794" y="0"/>
                    <a:pt x="373773" y="1959"/>
                    <a:pt x="373773" y="6157"/>
                  </a:cubicBezTo>
                  <a:lnTo>
                    <a:pt x="373773" y="15953"/>
                  </a:lnTo>
                  <a:cubicBezTo>
                    <a:pt x="373773" y="15953"/>
                    <a:pt x="372094" y="15533"/>
                    <a:pt x="370415" y="15253"/>
                  </a:cubicBezTo>
                  <a:lnTo>
                    <a:pt x="370415" y="6717"/>
                  </a:lnTo>
                  <a:lnTo>
                    <a:pt x="362998" y="6717"/>
                  </a:lnTo>
                  <a:lnTo>
                    <a:pt x="362998" y="8256"/>
                  </a:lnTo>
                  <a:lnTo>
                    <a:pt x="362718" y="8256"/>
                  </a:lnTo>
                  <a:lnTo>
                    <a:pt x="362718" y="24629"/>
                  </a:lnTo>
                  <a:cubicBezTo>
                    <a:pt x="361459" y="25049"/>
                    <a:pt x="360479" y="25469"/>
                    <a:pt x="359220" y="25888"/>
                  </a:cubicBezTo>
                  <a:cubicBezTo>
                    <a:pt x="358660" y="23929"/>
                    <a:pt x="357821" y="22670"/>
                    <a:pt x="356281" y="22670"/>
                  </a:cubicBezTo>
                  <a:cubicBezTo>
                    <a:pt x="355721" y="22530"/>
                    <a:pt x="355022" y="22670"/>
                    <a:pt x="354042" y="23090"/>
                  </a:cubicBezTo>
                  <a:cubicBezTo>
                    <a:pt x="354042" y="23090"/>
                    <a:pt x="355162" y="24909"/>
                    <a:pt x="355861" y="27008"/>
                  </a:cubicBezTo>
                  <a:cubicBezTo>
                    <a:pt x="354042" y="27708"/>
                    <a:pt x="352083" y="28267"/>
                    <a:pt x="350404" y="28967"/>
                  </a:cubicBezTo>
                  <a:cubicBezTo>
                    <a:pt x="349844" y="27008"/>
                    <a:pt x="348865" y="25748"/>
                    <a:pt x="347325" y="25748"/>
                  </a:cubicBezTo>
                  <a:cubicBezTo>
                    <a:pt x="346626" y="25609"/>
                    <a:pt x="345926" y="25748"/>
                    <a:pt x="344946" y="26168"/>
                  </a:cubicBezTo>
                  <a:cubicBezTo>
                    <a:pt x="344946" y="26168"/>
                    <a:pt x="346206" y="27988"/>
                    <a:pt x="346905" y="30366"/>
                  </a:cubicBezTo>
                  <a:cubicBezTo>
                    <a:pt x="344667" y="31346"/>
                    <a:pt x="342707" y="32326"/>
                    <a:pt x="340748" y="33305"/>
                  </a:cubicBezTo>
                  <a:cubicBezTo>
                    <a:pt x="340189" y="31066"/>
                    <a:pt x="339209" y="29387"/>
                    <a:pt x="337390" y="29387"/>
                  </a:cubicBezTo>
                  <a:cubicBezTo>
                    <a:pt x="336690" y="29247"/>
                    <a:pt x="335990" y="29387"/>
                    <a:pt x="335011" y="29807"/>
                  </a:cubicBezTo>
                  <a:cubicBezTo>
                    <a:pt x="335011" y="29807"/>
                    <a:pt x="336550" y="32186"/>
                    <a:pt x="337110" y="34984"/>
                  </a:cubicBezTo>
                  <a:lnTo>
                    <a:pt x="337110" y="34984"/>
                  </a:lnTo>
                  <a:lnTo>
                    <a:pt x="337110" y="42121"/>
                  </a:lnTo>
                  <a:lnTo>
                    <a:pt x="333611" y="42121"/>
                  </a:lnTo>
                  <a:lnTo>
                    <a:pt x="333611" y="68430"/>
                  </a:lnTo>
                  <a:lnTo>
                    <a:pt x="323816" y="68430"/>
                  </a:lnTo>
                  <a:lnTo>
                    <a:pt x="323816" y="118247"/>
                  </a:lnTo>
                  <a:lnTo>
                    <a:pt x="320178" y="118247"/>
                  </a:lnTo>
                  <a:lnTo>
                    <a:pt x="320178" y="144556"/>
                  </a:lnTo>
                  <a:lnTo>
                    <a:pt x="308843" y="144556"/>
                  </a:lnTo>
                  <a:lnTo>
                    <a:pt x="308843" y="236775"/>
                  </a:lnTo>
                  <a:lnTo>
                    <a:pt x="47999" y="236775"/>
                  </a:lnTo>
                  <a:lnTo>
                    <a:pt x="47999" y="321997"/>
                  </a:lnTo>
                  <a:lnTo>
                    <a:pt x="0" y="321997"/>
                  </a:lnTo>
                  <a:lnTo>
                    <a:pt x="0" y="467112"/>
                  </a:lnTo>
                  <a:lnTo>
                    <a:pt x="47999" y="467112"/>
                  </a:lnTo>
                  <a:cubicBezTo>
                    <a:pt x="47999" y="467112"/>
                    <a:pt x="414355" y="467252"/>
                    <a:pt x="414355" y="467252"/>
                  </a:cubicBezTo>
                  <a:lnTo>
                    <a:pt x="414355" y="467252"/>
                  </a:lnTo>
                  <a:cubicBezTo>
                    <a:pt x="414355" y="467252"/>
                    <a:pt x="461794" y="467112"/>
                    <a:pt x="461794" y="467112"/>
                  </a:cubicBezTo>
                  <a:lnTo>
                    <a:pt x="461794" y="321997"/>
                  </a:lnTo>
                  <a:lnTo>
                    <a:pt x="455917" y="321997"/>
                  </a:lnTo>
                  <a:close/>
                  <a:moveTo>
                    <a:pt x="382450" y="26728"/>
                  </a:moveTo>
                  <a:cubicBezTo>
                    <a:pt x="382450" y="26728"/>
                    <a:pt x="382450" y="26728"/>
                    <a:pt x="382590" y="26728"/>
                  </a:cubicBezTo>
                  <a:lnTo>
                    <a:pt x="383709" y="29247"/>
                  </a:lnTo>
                  <a:lnTo>
                    <a:pt x="383709" y="42261"/>
                  </a:lnTo>
                  <a:lnTo>
                    <a:pt x="380770" y="42261"/>
                  </a:lnTo>
                  <a:lnTo>
                    <a:pt x="380770" y="29247"/>
                  </a:lnTo>
                  <a:lnTo>
                    <a:pt x="381750" y="26728"/>
                  </a:lnTo>
                  <a:cubicBezTo>
                    <a:pt x="381750" y="26728"/>
                    <a:pt x="382170" y="26728"/>
                    <a:pt x="382450" y="26728"/>
                  </a:cubicBezTo>
                  <a:close/>
                  <a:moveTo>
                    <a:pt x="392525" y="37223"/>
                  </a:moveTo>
                  <a:lnTo>
                    <a:pt x="392525" y="42261"/>
                  </a:lnTo>
                  <a:lnTo>
                    <a:pt x="390426" y="42261"/>
                  </a:lnTo>
                  <a:lnTo>
                    <a:pt x="390426" y="36244"/>
                  </a:lnTo>
                  <a:lnTo>
                    <a:pt x="392525" y="37223"/>
                  </a:lnTo>
                  <a:close/>
                  <a:moveTo>
                    <a:pt x="373914" y="36244"/>
                  </a:moveTo>
                  <a:lnTo>
                    <a:pt x="373914" y="42261"/>
                  </a:lnTo>
                  <a:lnTo>
                    <a:pt x="371534" y="42261"/>
                  </a:lnTo>
                  <a:lnTo>
                    <a:pt x="371534" y="37363"/>
                  </a:lnTo>
                  <a:lnTo>
                    <a:pt x="373914" y="36244"/>
                  </a:lnTo>
                  <a:close/>
                  <a:moveTo>
                    <a:pt x="407219" y="42261"/>
                  </a:moveTo>
                  <a:lnTo>
                    <a:pt x="401201" y="36384"/>
                  </a:lnTo>
                  <a:lnTo>
                    <a:pt x="401201" y="33025"/>
                  </a:lnTo>
                  <a:cubicBezTo>
                    <a:pt x="407079" y="36524"/>
                    <a:pt x="411837" y="40302"/>
                    <a:pt x="413936" y="42261"/>
                  </a:cubicBezTo>
                  <a:lnTo>
                    <a:pt x="407219" y="42261"/>
                  </a:lnTo>
                  <a:close/>
                  <a:moveTo>
                    <a:pt x="362858" y="33305"/>
                  </a:moveTo>
                  <a:lnTo>
                    <a:pt x="362858" y="36384"/>
                  </a:lnTo>
                  <a:lnTo>
                    <a:pt x="356841" y="42261"/>
                  </a:lnTo>
                  <a:lnTo>
                    <a:pt x="350684" y="42261"/>
                  </a:lnTo>
                  <a:cubicBezTo>
                    <a:pt x="352783" y="40442"/>
                    <a:pt x="357261" y="36664"/>
                    <a:pt x="362858" y="33305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132BC6-AB8B-13F0-8CB9-591AD8879C79}"/>
                </a:ext>
              </a:extLst>
            </p:cNvPr>
            <p:cNvSpPr/>
            <p:nvPr/>
          </p:nvSpPr>
          <p:spPr>
            <a:xfrm>
              <a:off x="6971250" y="1067638"/>
              <a:ext cx="291909" cy="935623"/>
            </a:xfrm>
            <a:custGeom>
              <a:avLst/>
              <a:gdLst>
                <a:gd name="connsiteX0" fmla="*/ 276237 w 291909"/>
                <a:gd name="connsiteY0" fmla="*/ 113070 h 935623"/>
                <a:gd name="connsiteX1" fmla="*/ 255806 w 291909"/>
                <a:gd name="connsiteY1" fmla="*/ 113070 h 935623"/>
                <a:gd name="connsiteX2" fmla="*/ 255806 w 291909"/>
                <a:gd name="connsiteY2" fmla="*/ 16792 h 935623"/>
                <a:gd name="connsiteX3" fmla="*/ 250768 w 291909"/>
                <a:gd name="connsiteY3" fmla="*/ 4478 h 935623"/>
                <a:gd name="connsiteX4" fmla="*/ 250768 w 291909"/>
                <a:gd name="connsiteY4" fmla="*/ 1539 h 935623"/>
                <a:gd name="connsiteX5" fmla="*/ 253427 w 291909"/>
                <a:gd name="connsiteY5" fmla="*/ 1539 h 935623"/>
                <a:gd name="connsiteX6" fmla="*/ 253427 w 291909"/>
                <a:gd name="connsiteY6" fmla="*/ 0 h 935623"/>
                <a:gd name="connsiteX7" fmla="*/ 2939 w 291909"/>
                <a:gd name="connsiteY7" fmla="*/ 0 h 935623"/>
                <a:gd name="connsiteX8" fmla="*/ 2239 w 291909"/>
                <a:gd name="connsiteY8" fmla="*/ 140 h 935623"/>
                <a:gd name="connsiteX9" fmla="*/ 0 w 291909"/>
                <a:gd name="connsiteY9" fmla="*/ 140 h 935623"/>
                <a:gd name="connsiteX10" fmla="*/ 0 w 291909"/>
                <a:gd name="connsiteY10" fmla="*/ 935623 h 935623"/>
                <a:gd name="connsiteX11" fmla="*/ 979 w 291909"/>
                <a:gd name="connsiteY11" fmla="*/ 935623 h 935623"/>
                <a:gd name="connsiteX12" fmla="*/ 2239 w 291909"/>
                <a:gd name="connsiteY12" fmla="*/ 935623 h 935623"/>
                <a:gd name="connsiteX13" fmla="*/ 291910 w 291909"/>
                <a:gd name="connsiteY13" fmla="*/ 935623 h 935623"/>
                <a:gd name="connsiteX14" fmla="*/ 291910 w 291909"/>
                <a:gd name="connsiteY14" fmla="*/ 130142 h 935623"/>
                <a:gd name="connsiteX15" fmla="*/ 276237 w 291909"/>
                <a:gd name="connsiteY15" fmla="*/ 113070 h 935623"/>
                <a:gd name="connsiteX16" fmla="*/ 248389 w 291909"/>
                <a:gd name="connsiteY16" fmla="*/ 1539 h 935623"/>
                <a:gd name="connsiteX17" fmla="*/ 248389 w 291909"/>
                <a:gd name="connsiteY17" fmla="*/ 2799 h 935623"/>
                <a:gd name="connsiteX18" fmla="*/ 245870 w 291909"/>
                <a:gd name="connsiteY18" fmla="*/ 1679 h 935623"/>
                <a:gd name="connsiteX19" fmla="*/ 245870 w 291909"/>
                <a:gd name="connsiteY19" fmla="*/ 1679 h 935623"/>
                <a:gd name="connsiteX20" fmla="*/ 248389 w 291909"/>
                <a:gd name="connsiteY20" fmla="*/ 1679 h 9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1909" h="935623">
                  <a:moveTo>
                    <a:pt x="276237" y="113070"/>
                  </a:moveTo>
                  <a:lnTo>
                    <a:pt x="255806" y="113070"/>
                  </a:lnTo>
                  <a:lnTo>
                    <a:pt x="255806" y="16792"/>
                  </a:lnTo>
                  <a:cubicBezTo>
                    <a:pt x="255806" y="12454"/>
                    <a:pt x="254686" y="7836"/>
                    <a:pt x="250768" y="4478"/>
                  </a:cubicBezTo>
                  <a:lnTo>
                    <a:pt x="250768" y="1539"/>
                  </a:lnTo>
                  <a:lnTo>
                    <a:pt x="253427" y="1539"/>
                  </a:lnTo>
                  <a:lnTo>
                    <a:pt x="253427" y="0"/>
                  </a:lnTo>
                  <a:lnTo>
                    <a:pt x="2939" y="0"/>
                  </a:lnTo>
                  <a:cubicBezTo>
                    <a:pt x="2939" y="0"/>
                    <a:pt x="2239" y="140"/>
                    <a:pt x="2239" y="140"/>
                  </a:cubicBezTo>
                  <a:lnTo>
                    <a:pt x="0" y="140"/>
                  </a:lnTo>
                  <a:lnTo>
                    <a:pt x="0" y="935623"/>
                  </a:lnTo>
                  <a:lnTo>
                    <a:pt x="979" y="935623"/>
                  </a:lnTo>
                  <a:cubicBezTo>
                    <a:pt x="979" y="935623"/>
                    <a:pt x="2239" y="935623"/>
                    <a:pt x="2239" y="935623"/>
                  </a:cubicBezTo>
                  <a:lnTo>
                    <a:pt x="291910" y="935623"/>
                  </a:lnTo>
                  <a:lnTo>
                    <a:pt x="291910" y="130142"/>
                  </a:lnTo>
                  <a:cubicBezTo>
                    <a:pt x="291910" y="114189"/>
                    <a:pt x="279875" y="113070"/>
                    <a:pt x="276237" y="113070"/>
                  </a:cubicBezTo>
                  <a:close/>
                  <a:moveTo>
                    <a:pt x="248389" y="1539"/>
                  </a:moveTo>
                  <a:lnTo>
                    <a:pt x="248389" y="2799"/>
                  </a:lnTo>
                  <a:cubicBezTo>
                    <a:pt x="247689" y="2379"/>
                    <a:pt x="246850" y="1959"/>
                    <a:pt x="245870" y="1679"/>
                  </a:cubicBezTo>
                  <a:lnTo>
                    <a:pt x="245870" y="1679"/>
                  </a:lnTo>
                  <a:cubicBezTo>
                    <a:pt x="245870" y="1679"/>
                    <a:pt x="248389" y="1679"/>
                    <a:pt x="248389" y="1679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55A109-F48D-44FA-88A5-8897259C3F9A}"/>
                </a:ext>
              </a:extLst>
            </p:cNvPr>
            <p:cNvSpPr/>
            <p:nvPr/>
          </p:nvSpPr>
          <p:spPr>
            <a:xfrm>
              <a:off x="7598450" y="912587"/>
              <a:ext cx="197732" cy="1096271"/>
            </a:xfrm>
            <a:custGeom>
              <a:avLst/>
              <a:gdLst>
                <a:gd name="connsiteX0" fmla="*/ 194374 w 197732"/>
                <a:gd name="connsiteY0" fmla="*/ 412816 h 1096271"/>
                <a:gd name="connsiteX1" fmla="*/ 192275 w 197732"/>
                <a:gd name="connsiteY1" fmla="*/ 412816 h 1096271"/>
                <a:gd name="connsiteX2" fmla="*/ 192275 w 197732"/>
                <a:gd name="connsiteY2" fmla="*/ 236635 h 1096271"/>
                <a:gd name="connsiteX3" fmla="*/ 189616 w 197732"/>
                <a:gd name="connsiteY3" fmla="*/ 234256 h 1096271"/>
                <a:gd name="connsiteX4" fmla="*/ 187237 w 197732"/>
                <a:gd name="connsiteY4" fmla="*/ 234256 h 1096271"/>
                <a:gd name="connsiteX5" fmla="*/ 187237 w 197732"/>
                <a:gd name="connsiteY5" fmla="*/ 81304 h 1096271"/>
                <a:gd name="connsiteX6" fmla="*/ 184858 w 197732"/>
                <a:gd name="connsiteY6" fmla="*/ 78925 h 1096271"/>
                <a:gd name="connsiteX7" fmla="*/ 174223 w 197732"/>
                <a:gd name="connsiteY7" fmla="*/ 78925 h 1096271"/>
                <a:gd name="connsiteX8" fmla="*/ 174223 w 197732"/>
                <a:gd name="connsiteY8" fmla="*/ 56535 h 1096271"/>
                <a:gd name="connsiteX9" fmla="*/ 173943 w 197732"/>
                <a:gd name="connsiteY9" fmla="*/ 55555 h 1096271"/>
                <a:gd name="connsiteX10" fmla="*/ 173943 w 197732"/>
                <a:gd name="connsiteY10" fmla="*/ 55275 h 1096271"/>
                <a:gd name="connsiteX11" fmla="*/ 173663 w 197732"/>
                <a:gd name="connsiteY11" fmla="*/ 53036 h 1096271"/>
                <a:gd name="connsiteX12" fmla="*/ 171704 w 197732"/>
                <a:gd name="connsiteY12" fmla="*/ 52057 h 1096271"/>
                <a:gd name="connsiteX13" fmla="*/ 166106 w 197732"/>
                <a:gd name="connsiteY13" fmla="*/ 52057 h 1096271"/>
                <a:gd name="connsiteX14" fmla="*/ 166106 w 197732"/>
                <a:gd name="connsiteY14" fmla="*/ 5318 h 1096271"/>
                <a:gd name="connsiteX15" fmla="*/ 163727 w 197732"/>
                <a:gd name="connsiteY15" fmla="*/ 2939 h 1096271"/>
                <a:gd name="connsiteX16" fmla="*/ 145675 w 197732"/>
                <a:gd name="connsiteY16" fmla="*/ 2939 h 1096271"/>
                <a:gd name="connsiteX17" fmla="*/ 145675 w 197732"/>
                <a:gd name="connsiteY17" fmla="*/ 2379 h 1096271"/>
                <a:gd name="connsiteX18" fmla="*/ 143297 w 197732"/>
                <a:gd name="connsiteY18" fmla="*/ 0 h 1096271"/>
                <a:gd name="connsiteX19" fmla="*/ 137699 w 197732"/>
                <a:gd name="connsiteY19" fmla="*/ 0 h 1096271"/>
                <a:gd name="connsiteX20" fmla="*/ 135320 w 197732"/>
                <a:gd name="connsiteY20" fmla="*/ 2379 h 1096271"/>
                <a:gd name="connsiteX21" fmla="*/ 135320 w 197732"/>
                <a:gd name="connsiteY21" fmla="*/ 2939 h 1096271"/>
                <a:gd name="connsiteX22" fmla="*/ 124825 w 197732"/>
                <a:gd name="connsiteY22" fmla="*/ 2939 h 1096271"/>
                <a:gd name="connsiteX23" fmla="*/ 124825 w 197732"/>
                <a:gd name="connsiteY23" fmla="*/ 2379 h 1096271"/>
                <a:gd name="connsiteX24" fmla="*/ 122445 w 197732"/>
                <a:gd name="connsiteY24" fmla="*/ 0 h 1096271"/>
                <a:gd name="connsiteX25" fmla="*/ 116149 w 197732"/>
                <a:gd name="connsiteY25" fmla="*/ 0 h 1096271"/>
                <a:gd name="connsiteX26" fmla="*/ 113769 w 197732"/>
                <a:gd name="connsiteY26" fmla="*/ 2379 h 1096271"/>
                <a:gd name="connsiteX27" fmla="*/ 113769 w 197732"/>
                <a:gd name="connsiteY27" fmla="*/ 2939 h 1096271"/>
                <a:gd name="connsiteX28" fmla="*/ 103274 w 197732"/>
                <a:gd name="connsiteY28" fmla="*/ 2939 h 1096271"/>
                <a:gd name="connsiteX29" fmla="*/ 103274 w 197732"/>
                <a:gd name="connsiteY29" fmla="*/ 2379 h 1096271"/>
                <a:gd name="connsiteX30" fmla="*/ 100895 w 197732"/>
                <a:gd name="connsiteY30" fmla="*/ 0 h 1096271"/>
                <a:gd name="connsiteX31" fmla="*/ 95018 w 197732"/>
                <a:gd name="connsiteY31" fmla="*/ 0 h 1096271"/>
                <a:gd name="connsiteX32" fmla="*/ 92639 w 197732"/>
                <a:gd name="connsiteY32" fmla="*/ 2379 h 1096271"/>
                <a:gd name="connsiteX33" fmla="*/ 92639 w 197732"/>
                <a:gd name="connsiteY33" fmla="*/ 2939 h 1096271"/>
                <a:gd name="connsiteX34" fmla="*/ 82144 w 197732"/>
                <a:gd name="connsiteY34" fmla="*/ 2939 h 1096271"/>
                <a:gd name="connsiteX35" fmla="*/ 82144 w 197732"/>
                <a:gd name="connsiteY35" fmla="*/ 2379 h 1096271"/>
                <a:gd name="connsiteX36" fmla="*/ 79765 w 197732"/>
                <a:gd name="connsiteY36" fmla="*/ 0 h 1096271"/>
                <a:gd name="connsiteX37" fmla="*/ 73887 w 197732"/>
                <a:gd name="connsiteY37" fmla="*/ 0 h 1096271"/>
                <a:gd name="connsiteX38" fmla="*/ 71508 w 197732"/>
                <a:gd name="connsiteY38" fmla="*/ 2379 h 1096271"/>
                <a:gd name="connsiteX39" fmla="*/ 71508 w 197732"/>
                <a:gd name="connsiteY39" fmla="*/ 2939 h 1096271"/>
                <a:gd name="connsiteX40" fmla="*/ 61013 w 197732"/>
                <a:gd name="connsiteY40" fmla="*/ 2939 h 1096271"/>
                <a:gd name="connsiteX41" fmla="*/ 61013 w 197732"/>
                <a:gd name="connsiteY41" fmla="*/ 2379 h 1096271"/>
                <a:gd name="connsiteX42" fmla="*/ 58634 w 197732"/>
                <a:gd name="connsiteY42" fmla="*/ 0 h 1096271"/>
                <a:gd name="connsiteX43" fmla="*/ 52757 w 197732"/>
                <a:gd name="connsiteY43" fmla="*/ 0 h 1096271"/>
                <a:gd name="connsiteX44" fmla="*/ 50378 w 197732"/>
                <a:gd name="connsiteY44" fmla="*/ 2379 h 1096271"/>
                <a:gd name="connsiteX45" fmla="*/ 50378 w 197732"/>
                <a:gd name="connsiteY45" fmla="*/ 2939 h 1096271"/>
                <a:gd name="connsiteX46" fmla="*/ 31766 w 197732"/>
                <a:gd name="connsiteY46" fmla="*/ 2939 h 1096271"/>
                <a:gd name="connsiteX47" fmla="*/ 29387 w 197732"/>
                <a:gd name="connsiteY47" fmla="*/ 5318 h 1096271"/>
                <a:gd name="connsiteX48" fmla="*/ 29387 w 197732"/>
                <a:gd name="connsiteY48" fmla="*/ 52057 h 1096271"/>
                <a:gd name="connsiteX49" fmla="*/ 25049 w 197732"/>
                <a:gd name="connsiteY49" fmla="*/ 52057 h 1096271"/>
                <a:gd name="connsiteX50" fmla="*/ 23090 w 197732"/>
                <a:gd name="connsiteY50" fmla="*/ 53036 h 1096271"/>
                <a:gd name="connsiteX51" fmla="*/ 22810 w 197732"/>
                <a:gd name="connsiteY51" fmla="*/ 55275 h 1096271"/>
                <a:gd name="connsiteX52" fmla="*/ 22810 w 197732"/>
                <a:gd name="connsiteY52" fmla="*/ 55555 h 1096271"/>
                <a:gd name="connsiteX53" fmla="*/ 22810 w 197732"/>
                <a:gd name="connsiteY53" fmla="*/ 56535 h 1096271"/>
                <a:gd name="connsiteX54" fmla="*/ 22810 w 197732"/>
                <a:gd name="connsiteY54" fmla="*/ 78925 h 1096271"/>
                <a:gd name="connsiteX55" fmla="*/ 12455 w 197732"/>
                <a:gd name="connsiteY55" fmla="*/ 78925 h 1096271"/>
                <a:gd name="connsiteX56" fmla="*/ 10076 w 197732"/>
                <a:gd name="connsiteY56" fmla="*/ 81304 h 1096271"/>
                <a:gd name="connsiteX57" fmla="*/ 10076 w 197732"/>
                <a:gd name="connsiteY57" fmla="*/ 234256 h 1096271"/>
                <a:gd name="connsiteX58" fmla="*/ 8396 w 197732"/>
                <a:gd name="connsiteY58" fmla="*/ 234256 h 1096271"/>
                <a:gd name="connsiteX59" fmla="*/ 6018 w 197732"/>
                <a:gd name="connsiteY59" fmla="*/ 236635 h 1096271"/>
                <a:gd name="connsiteX60" fmla="*/ 6018 w 197732"/>
                <a:gd name="connsiteY60" fmla="*/ 412816 h 1096271"/>
                <a:gd name="connsiteX61" fmla="*/ 2379 w 197732"/>
                <a:gd name="connsiteY61" fmla="*/ 412816 h 1096271"/>
                <a:gd name="connsiteX62" fmla="*/ 0 w 197732"/>
                <a:gd name="connsiteY62" fmla="*/ 415195 h 1096271"/>
                <a:gd name="connsiteX63" fmla="*/ 0 w 197732"/>
                <a:gd name="connsiteY63" fmla="*/ 1093893 h 1096271"/>
                <a:gd name="connsiteX64" fmla="*/ 2379 w 197732"/>
                <a:gd name="connsiteY64" fmla="*/ 1096272 h 1096271"/>
                <a:gd name="connsiteX65" fmla="*/ 195353 w 197732"/>
                <a:gd name="connsiteY65" fmla="*/ 1096272 h 1096271"/>
                <a:gd name="connsiteX66" fmla="*/ 197732 w 197732"/>
                <a:gd name="connsiteY66" fmla="*/ 1093893 h 1096271"/>
                <a:gd name="connsiteX67" fmla="*/ 197732 w 197732"/>
                <a:gd name="connsiteY67" fmla="*/ 415195 h 1096271"/>
                <a:gd name="connsiteX68" fmla="*/ 195353 w 197732"/>
                <a:gd name="connsiteY68" fmla="*/ 412816 h 109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7732" h="1096271">
                  <a:moveTo>
                    <a:pt x="194374" y="412816"/>
                  </a:moveTo>
                  <a:lnTo>
                    <a:pt x="192275" y="412816"/>
                  </a:lnTo>
                  <a:lnTo>
                    <a:pt x="192275" y="236635"/>
                  </a:lnTo>
                  <a:cubicBezTo>
                    <a:pt x="192275" y="235235"/>
                    <a:pt x="191015" y="234256"/>
                    <a:pt x="189616" y="234256"/>
                  </a:cubicBezTo>
                  <a:lnTo>
                    <a:pt x="187237" y="234256"/>
                  </a:lnTo>
                  <a:lnTo>
                    <a:pt x="187237" y="81304"/>
                  </a:lnTo>
                  <a:cubicBezTo>
                    <a:pt x="187237" y="79904"/>
                    <a:pt x="186117" y="78925"/>
                    <a:pt x="184858" y="78925"/>
                  </a:cubicBezTo>
                  <a:lnTo>
                    <a:pt x="174223" y="78925"/>
                  </a:lnTo>
                  <a:lnTo>
                    <a:pt x="174223" y="56535"/>
                  </a:lnTo>
                  <a:cubicBezTo>
                    <a:pt x="174223" y="56535"/>
                    <a:pt x="174223" y="55835"/>
                    <a:pt x="173943" y="55555"/>
                  </a:cubicBezTo>
                  <a:lnTo>
                    <a:pt x="173943" y="55275"/>
                  </a:lnTo>
                  <a:cubicBezTo>
                    <a:pt x="174223" y="54576"/>
                    <a:pt x="174223" y="53736"/>
                    <a:pt x="173663" y="53036"/>
                  </a:cubicBezTo>
                  <a:cubicBezTo>
                    <a:pt x="173243" y="52337"/>
                    <a:pt x="172403" y="52057"/>
                    <a:pt x="171704" y="52057"/>
                  </a:cubicBezTo>
                  <a:lnTo>
                    <a:pt x="166106" y="52057"/>
                  </a:lnTo>
                  <a:lnTo>
                    <a:pt x="166106" y="5318"/>
                  </a:lnTo>
                  <a:cubicBezTo>
                    <a:pt x="166106" y="3918"/>
                    <a:pt x="164987" y="2939"/>
                    <a:pt x="163727" y="2939"/>
                  </a:cubicBezTo>
                  <a:lnTo>
                    <a:pt x="145675" y="2939"/>
                  </a:lnTo>
                  <a:lnTo>
                    <a:pt x="145675" y="2379"/>
                  </a:lnTo>
                  <a:cubicBezTo>
                    <a:pt x="145675" y="980"/>
                    <a:pt x="144556" y="0"/>
                    <a:pt x="143297" y="0"/>
                  </a:cubicBezTo>
                  <a:lnTo>
                    <a:pt x="137699" y="0"/>
                  </a:lnTo>
                  <a:cubicBezTo>
                    <a:pt x="136300" y="0"/>
                    <a:pt x="135320" y="1119"/>
                    <a:pt x="135320" y="2379"/>
                  </a:cubicBezTo>
                  <a:lnTo>
                    <a:pt x="135320" y="2939"/>
                  </a:lnTo>
                  <a:lnTo>
                    <a:pt x="124825" y="2939"/>
                  </a:lnTo>
                  <a:lnTo>
                    <a:pt x="124825" y="2379"/>
                  </a:lnTo>
                  <a:cubicBezTo>
                    <a:pt x="124825" y="980"/>
                    <a:pt x="123705" y="0"/>
                    <a:pt x="122445" y="0"/>
                  </a:cubicBezTo>
                  <a:lnTo>
                    <a:pt x="116149" y="0"/>
                  </a:lnTo>
                  <a:cubicBezTo>
                    <a:pt x="114749" y="0"/>
                    <a:pt x="113769" y="1119"/>
                    <a:pt x="113769" y="2379"/>
                  </a:cubicBezTo>
                  <a:lnTo>
                    <a:pt x="113769" y="2939"/>
                  </a:lnTo>
                  <a:lnTo>
                    <a:pt x="103274" y="2939"/>
                  </a:lnTo>
                  <a:lnTo>
                    <a:pt x="103274" y="2379"/>
                  </a:lnTo>
                  <a:cubicBezTo>
                    <a:pt x="103274" y="980"/>
                    <a:pt x="102155" y="0"/>
                    <a:pt x="100895" y="0"/>
                  </a:cubicBezTo>
                  <a:lnTo>
                    <a:pt x="95018" y="0"/>
                  </a:lnTo>
                  <a:cubicBezTo>
                    <a:pt x="93618" y="0"/>
                    <a:pt x="92639" y="1119"/>
                    <a:pt x="92639" y="2379"/>
                  </a:cubicBezTo>
                  <a:lnTo>
                    <a:pt x="92639" y="2939"/>
                  </a:lnTo>
                  <a:lnTo>
                    <a:pt x="82144" y="2939"/>
                  </a:lnTo>
                  <a:cubicBezTo>
                    <a:pt x="82144" y="2939"/>
                    <a:pt x="82144" y="2379"/>
                    <a:pt x="82144" y="2379"/>
                  </a:cubicBezTo>
                  <a:cubicBezTo>
                    <a:pt x="82144" y="980"/>
                    <a:pt x="81024" y="0"/>
                    <a:pt x="79765" y="0"/>
                  </a:cubicBezTo>
                  <a:lnTo>
                    <a:pt x="73887" y="0"/>
                  </a:lnTo>
                  <a:cubicBezTo>
                    <a:pt x="72488" y="0"/>
                    <a:pt x="71508" y="1119"/>
                    <a:pt x="71508" y="2379"/>
                  </a:cubicBezTo>
                  <a:lnTo>
                    <a:pt x="71508" y="2939"/>
                  </a:lnTo>
                  <a:lnTo>
                    <a:pt x="61013" y="2939"/>
                  </a:lnTo>
                  <a:cubicBezTo>
                    <a:pt x="61013" y="2939"/>
                    <a:pt x="61013" y="2379"/>
                    <a:pt x="61013" y="2379"/>
                  </a:cubicBezTo>
                  <a:cubicBezTo>
                    <a:pt x="61013" y="980"/>
                    <a:pt x="59893" y="0"/>
                    <a:pt x="58634" y="0"/>
                  </a:cubicBezTo>
                  <a:lnTo>
                    <a:pt x="52757" y="0"/>
                  </a:lnTo>
                  <a:cubicBezTo>
                    <a:pt x="51357" y="0"/>
                    <a:pt x="50378" y="1119"/>
                    <a:pt x="50378" y="2379"/>
                  </a:cubicBezTo>
                  <a:lnTo>
                    <a:pt x="50378" y="2939"/>
                  </a:lnTo>
                  <a:lnTo>
                    <a:pt x="31766" y="2939"/>
                  </a:lnTo>
                  <a:cubicBezTo>
                    <a:pt x="30367" y="2939"/>
                    <a:pt x="29387" y="4058"/>
                    <a:pt x="29387" y="5318"/>
                  </a:cubicBezTo>
                  <a:lnTo>
                    <a:pt x="29387" y="52057"/>
                  </a:lnTo>
                  <a:lnTo>
                    <a:pt x="25049" y="52057"/>
                  </a:lnTo>
                  <a:cubicBezTo>
                    <a:pt x="24209" y="52057"/>
                    <a:pt x="23510" y="52477"/>
                    <a:pt x="23090" y="53036"/>
                  </a:cubicBezTo>
                  <a:cubicBezTo>
                    <a:pt x="22670" y="53736"/>
                    <a:pt x="22530" y="54436"/>
                    <a:pt x="22810" y="55275"/>
                  </a:cubicBezTo>
                  <a:lnTo>
                    <a:pt x="22810" y="55555"/>
                  </a:lnTo>
                  <a:cubicBezTo>
                    <a:pt x="22810" y="55555"/>
                    <a:pt x="22810" y="56255"/>
                    <a:pt x="22810" y="56535"/>
                  </a:cubicBezTo>
                  <a:lnTo>
                    <a:pt x="22810" y="78925"/>
                  </a:lnTo>
                  <a:lnTo>
                    <a:pt x="12455" y="78925"/>
                  </a:lnTo>
                  <a:cubicBezTo>
                    <a:pt x="11055" y="78925"/>
                    <a:pt x="10076" y="80044"/>
                    <a:pt x="10076" y="81304"/>
                  </a:cubicBezTo>
                  <a:lnTo>
                    <a:pt x="10076" y="234256"/>
                  </a:lnTo>
                  <a:lnTo>
                    <a:pt x="8396" y="234256"/>
                  </a:lnTo>
                  <a:cubicBezTo>
                    <a:pt x="6997" y="234256"/>
                    <a:pt x="6018" y="235375"/>
                    <a:pt x="6018" y="236635"/>
                  </a:cubicBezTo>
                  <a:lnTo>
                    <a:pt x="6018" y="412816"/>
                  </a:lnTo>
                  <a:lnTo>
                    <a:pt x="2379" y="412816"/>
                  </a:lnTo>
                  <a:cubicBezTo>
                    <a:pt x="980" y="412816"/>
                    <a:pt x="0" y="413936"/>
                    <a:pt x="0" y="415195"/>
                  </a:cubicBezTo>
                  <a:lnTo>
                    <a:pt x="0" y="1093893"/>
                  </a:lnTo>
                  <a:cubicBezTo>
                    <a:pt x="0" y="1095292"/>
                    <a:pt x="1120" y="1096272"/>
                    <a:pt x="2379" y="1096272"/>
                  </a:cubicBezTo>
                  <a:lnTo>
                    <a:pt x="195353" y="1096272"/>
                  </a:lnTo>
                  <a:cubicBezTo>
                    <a:pt x="196753" y="1096272"/>
                    <a:pt x="197732" y="1095152"/>
                    <a:pt x="197732" y="1093893"/>
                  </a:cubicBezTo>
                  <a:lnTo>
                    <a:pt x="197732" y="415195"/>
                  </a:lnTo>
                  <a:cubicBezTo>
                    <a:pt x="197732" y="413796"/>
                    <a:pt x="196613" y="412816"/>
                    <a:pt x="195353" y="412816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C9813BB-42F4-7E56-8C0D-1FBDA25F1D4A}"/>
                </a:ext>
              </a:extLst>
            </p:cNvPr>
            <p:cNvSpPr/>
            <p:nvPr/>
          </p:nvSpPr>
          <p:spPr>
            <a:xfrm>
              <a:off x="7375949" y="1559239"/>
              <a:ext cx="1055970" cy="446541"/>
            </a:xfrm>
            <a:custGeom>
              <a:avLst/>
              <a:gdLst>
                <a:gd name="connsiteX0" fmla="*/ 1040017 w 1055970"/>
                <a:gd name="connsiteY0" fmla="*/ 402041 h 446541"/>
                <a:gd name="connsiteX1" fmla="*/ 1021965 w 1055970"/>
                <a:gd name="connsiteY1" fmla="*/ 400362 h 446541"/>
                <a:gd name="connsiteX2" fmla="*/ 917292 w 1055970"/>
                <a:gd name="connsiteY2" fmla="*/ 172263 h 446541"/>
                <a:gd name="connsiteX3" fmla="*/ 916872 w 1055970"/>
                <a:gd name="connsiteY3" fmla="*/ 171564 h 446541"/>
                <a:gd name="connsiteX4" fmla="*/ 916033 w 1055970"/>
                <a:gd name="connsiteY4" fmla="*/ 171564 h 446541"/>
                <a:gd name="connsiteX5" fmla="*/ 779173 w 1055970"/>
                <a:gd name="connsiteY5" fmla="*/ 176042 h 446541"/>
                <a:gd name="connsiteX6" fmla="*/ 748947 w 1055970"/>
                <a:gd name="connsiteY6" fmla="*/ 192694 h 446541"/>
                <a:gd name="connsiteX7" fmla="*/ 714942 w 1055970"/>
                <a:gd name="connsiteY7" fmla="*/ 192694 h 446541"/>
                <a:gd name="connsiteX8" fmla="*/ 732994 w 1055970"/>
                <a:gd name="connsiteY8" fmla="*/ 68150 h 446541"/>
                <a:gd name="connsiteX9" fmla="*/ 731035 w 1055970"/>
                <a:gd name="connsiteY9" fmla="*/ 67870 h 446541"/>
                <a:gd name="connsiteX10" fmla="*/ 528405 w 1055970"/>
                <a:gd name="connsiteY10" fmla="*/ 35824 h 446541"/>
                <a:gd name="connsiteX11" fmla="*/ 527285 w 1055970"/>
                <a:gd name="connsiteY11" fmla="*/ 35404 h 446541"/>
                <a:gd name="connsiteX12" fmla="*/ 526446 w 1055970"/>
                <a:gd name="connsiteY12" fmla="*/ 36104 h 446541"/>
                <a:gd name="connsiteX13" fmla="*/ 515251 w 1055970"/>
                <a:gd name="connsiteY13" fmla="*/ 104254 h 446541"/>
                <a:gd name="connsiteX14" fmla="*/ 485444 w 1055970"/>
                <a:gd name="connsiteY14" fmla="*/ 104254 h 446541"/>
                <a:gd name="connsiteX15" fmla="*/ 491601 w 1055970"/>
                <a:gd name="connsiteY15" fmla="*/ 60033 h 446541"/>
                <a:gd name="connsiteX16" fmla="*/ 491601 w 1055970"/>
                <a:gd name="connsiteY16" fmla="*/ 58354 h 446541"/>
                <a:gd name="connsiteX17" fmla="*/ 490062 w 1055970"/>
                <a:gd name="connsiteY17" fmla="*/ 58074 h 446541"/>
                <a:gd name="connsiteX18" fmla="*/ 245311 w 1055970"/>
                <a:gd name="connsiteY18" fmla="*/ 560 h 446541"/>
                <a:gd name="connsiteX19" fmla="*/ 243911 w 1055970"/>
                <a:gd name="connsiteY19" fmla="*/ 0 h 446541"/>
                <a:gd name="connsiteX20" fmla="*/ 243072 w 1055970"/>
                <a:gd name="connsiteY20" fmla="*/ 1259 h 446541"/>
                <a:gd name="connsiteX21" fmla="*/ 210047 w 1055970"/>
                <a:gd name="connsiteY21" fmla="*/ 71228 h 446541"/>
                <a:gd name="connsiteX22" fmla="*/ 212286 w 1055970"/>
                <a:gd name="connsiteY22" fmla="*/ 172683 h 446541"/>
                <a:gd name="connsiteX23" fmla="*/ 211446 w 1055970"/>
                <a:gd name="connsiteY23" fmla="*/ 172963 h 446541"/>
                <a:gd name="connsiteX24" fmla="*/ 209487 w 1055970"/>
                <a:gd name="connsiteY24" fmla="*/ 173663 h 446541"/>
                <a:gd name="connsiteX25" fmla="*/ 207108 w 1055970"/>
                <a:gd name="connsiteY25" fmla="*/ 174642 h 446541"/>
                <a:gd name="connsiteX26" fmla="*/ 161488 w 1055970"/>
                <a:gd name="connsiteY26" fmla="*/ 156310 h 446541"/>
                <a:gd name="connsiteX27" fmla="*/ 161209 w 1055970"/>
                <a:gd name="connsiteY27" fmla="*/ 156310 h 446541"/>
                <a:gd name="connsiteX28" fmla="*/ 74167 w 1055970"/>
                <a:gd name="connsiteY28" fmla="*/ 152252 h 446541"/>
                <a:gd name="connsiteX29" fmla="*/ 88301 w 1055970"/>
                <a:gd name="connsiteY29" fmla="*/ 314860 h 446541"/>
                <a:gd name="connsiteX30" fmla="*/ 63952 w 1055970"/>
                <a:gd name="connsiteY30" fmla="*/ 314580 h 446541"/>
                <a:gd name="connsiteX31" fmla="*/ 34425 w 1055970"/>
                <a:gd name="connsiteY31" fmla="*/ 343827 h 446541"/>
                <a:gd name="connsiteX32" fmla="*/ 27568 w 1055970"/>
                <a:gd name="connsiteY32" fmla="*/ 364538 h 446541"/>
                <a:gd name="connsiteX33" fmla="*/ 4758 w 1055970"/>
                <a:gd name="connsiteY33" fmla="*/ 404840 h 446541"/>
                <a:gd name="connsiteX34" fmla="*/ 0 w 1055970"/>
                <a:gd name="connsiteY34" fmla="*/ 408338 h 446541"/>
                <a:gd name="connsiteX35" fmla="*/ 61013 w 1055970"/>
                <a:gd name="connsiteY35" fmla="*/ 408338 h 446541"/>
                <a:gd name="connsiteX36" fmla="*/ 68989 w 1055970"/>
                <a:gd name="connsiteY36" fmla="*/ 439824 h 446541"/>
                <a:gd name="connsiteX37" fmla="*/ 68989 w 1055970"/>
                <a:gd name="connsiteY37" fmla="*/ 445702 h 446541"/>
                <a:gd name="connsiteX38" fmla="*/ 624822 w 1055970"/>
                <a:gd name="connsiteY38" fmla="*/ 445702 h 446541"/>
                <a:gd name="connsiteX39" fmla="*/ 847323 w 1055970"/>
                <a:gd name="connsiteY39" fmla="*/ 446541 h 446541"/>
                <a:gd name="connsiteX40" fmla="*/ 847323 w 1055970"/>
                <a:gd name="connsiteY40" fmla="*/ 445702 h 446541"/>
                <a:gd name="connsiteX41" fmla="*/ 1055970 w 1055970"/>
                <a:gd name="connsiteY41" fmla="*/ 445702 h 446541"/>
                <a:gd name="connsiteX42" fmla="*/ 1039737 w 1055970"/>
                <a:gd name="connsiteY42" fmla="*/ 402181 h 44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5970" h="446541">
                  <a:moveTo>
                    <a:pt x="1040017" y="402041"/>
                  </a:moveTo>
                  <a:lnTo>
                    <a:pt x="1021965" y="400362"/>
                  </a:lnTo>
                  <a:cubicBezTo>
                    <a:pt x="984182" y="273718"/>
                    <a:pt x="917991" y="173243"/>
                    <a:pt x="917292" y="172263"/>
                  </a:cubicBezTo>
                  <a:lnTo>
                    <a:pt x="916872" y="171564"/>
                  </a:lnTo>
                  <a:lnTo>
                    <a:pt x="916033" y="171564"/>
                  </a:lnTo>
                  <a:cubicBezTo>
                    <a:pt x="915193" y="171284"/>
                    <a:pt x="832350" y="156310"/>
                    <a:pt x="779173" y="176042"/>
                  </a:cubicBezTo>
                  <a:cubicBezTo>
                    <a:pt x="768398" y="180100"/>
                    <a:pt x="758182" y="185697"/>
                    <a:pt x="748947" y="192694"/>
                  </a:cubicBezTo>
                  <a:lnTo>
                    <a:pt x="714942" y="192694"/>
                  </a:lnTo>
                  <a:lnTo>
                    <a:pt x="732994" y="68150"/>
                  </a:lnTo>
                  <a:lnTo>
                    <a:pt x="731035" y="67870"/>
                  </a:lnTo>
                  <a:cubicBezTo>
                    <a:pt x="729355" y="67730"/>
                    <a:pt x="561430" y="47159"/>
                    <a:pt x="528405" y="35824"/>
                  </a:cubicBezTo>
                  <a:lnTo>
                    <a:pt x="527285" y="35404"/>
                  </a:lnTo>
                  <a:lnTo>
                    <a:pt x="526446" y="36104"/>
                  </a:lnTo>
                  <a:cubicBezTo>
                    <a:pt x="525606" y="36804"/>
                    <a:pt x="518609" y="44780"/>
                    <a:pt x="515251" y="104254"/>
                  </a:cubicBezTo>
                  <a:lnTo>
                    <a:pt x="485444" y="104254"/>
                  </a:lnTo>
                  <a:cubicBezTo>
                    <a:pt x="488802" y="83823"/>
                    <a:pt x="490902" y="68849"/>
                    <a:pt x="491601" y="60033"/>
                  </a:cubicBezTo>
                  <a:lnTo>
                    <a:pt x="491601" y="58354"/>
                  </a:lnTo>
                  <a:cubicBezTo>
                    <a:pt x="491601" y="58354"/>
                    <a:pt x="490062" y="58074"/>
                    <a:pt x="490062" y="58074"/>
                  </a:cubicBezTo>
                  <a:cubicBezTo>
                    <a:pt x="488103" y="57654"/>
                    <a:pt x="296388" y="21970"/>
                    <a:pt x="245311" y="560"/>
                  </a:cubicBezTo>
                  <a:lnTo>
                    <a:pt x="243911" y="0"/>
                  </a:lnTo>
                  <a:lnTo>
                    <a:pt x="243072" y="1259"/>
                  </a:lnTo>
                  <a:cubicBezTo>
                    <a:pt x="241952" y="2799"/>
                    <a:pt x="215224" y="38483"/>
                    <a:pt x="210047" y="71228"/>
                  </a:cubicBezTo>
                  <a:cubicBezTo>
                    <a:pt x="205988" y="96837"/>
                    <a:pt x="210047" y="149593"/>
                    <a:pt x="212286" y="172683"/>
                  </a:cubicBezTo>
                  <a:cubicBezTo>
                    <a:pt x="212006" y="172683"/>
                    <a:pt x="211726" y="172963"/>
                    <a:pt x="211446" y="172963"/>
                  </a:cubicBezTo>
                  <a:cubicBezTo>
                    <a:pt x="210746" y="173243"/>
                    <a:pt x="210187" y="173523"/>
                    <a:pt x="209487" y="173663"/>
                  </a:cubicBezTo>
                  <a:cubicBezTo>
                    <a:pt x="208647" y="173943"/>
                    <a:pt x="207948" y="174222"/>
                    <a:pt x="207108" y="174642"/>
                  </a:cubicBezTo>
                  <a:cubicBezTo>
                    <a:pt x="187516" y="166526"/>
                    <a:pt x="161768" y="156450"/>
                    <a:pt x="161488" y="156310"/>
                  </a:cubicBezTo>
                  <a:lnTo>
                    <a:pt x="161209" y="156310"/>
                  </a:lnTo>
                  <a:cubicBezTo>
                    <a:pt x="161209" y="156310"/>
                    <a:pt x="74167" y="152252"/>
                    <a:pt x="74167" y="152252"/>
                  </a:cubicBezTo>
                  <a:lnTo>
                    <a:pt x="88301" y="314860"/>
                  </a:lnTo>
                  <a:cubicBezTo>
                    <a:pt x="79485" y="314860"/>
                    <a:pt x="71368" y="314860"/>
                    <a:pt x="63952" y="314580"/>
                  </a:cubicBezTo>
                  <a:cubicBezTo>
                    <a:pt x="43241" y="314160"/>
                    <a:pt x="40162" y="324655"/>
                    <a:pt x="34425" y="343827"/>
                  </a:cubicBezTo>
                  <a:cubicBezTo>
                    <a:pt x="32606" y="349844"/>
                    <a:pt x="30506" y="356701"/>
                    <a:pt x="27568" y="364538"/>
                  </a:cubicBezTo>
                  <a:cubicBezTo>
                    <a:pt x="15533" y="396443"/>
                    <a:pt x="4758" y="404700"/>
                    <a:pt x="4758" y="404840"/>
                  </a:cubicBezTo>
                  <a:lnTo>
                    <a:pt x="0" y="408338"/>
                  </a:lnTo>
                  <a:lnTo>
                    <a:pt x="61013" y="408338"/>
                  </a:lnTo>
                  <a:cubicBezTo>
                    <a:pt x="63532" y="419953"/>
                    <a:pt x="67030" y="432827"/>
                    <a:pt x="68989" y="439824"/>
                  </a:cubicBezTo>
                  <a:lnTo>
                    <a:pt x="68989" y="445702"/>
                  </a:lnTo>
                  <a:lnTo>
                    <a:pt x="624822" y="445702"/>
                  </a:lnTo>
                  <a:lnTo>
                    <a:pt x="847323" y="446541"/>
                  </a:lnTo>
                  <a:lnTo>
                    <a:pt x="847323" y="445702"/>
                  </a:lnTo>
                  <a:lnTo>
                    <a:pt x="1055970" y="445702"/>
                  </a:lnTo>
                  <a:lnTo>
                    <a:pt x="1039737" y="4021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53" name="Graphic 10">
              <a:extLst>
                <a:ext uri="{FF2B5EF4-FFF2-40B4-BE49-F238E27FC236}">
                  <a16:creationId xmlns:a16="http://schemas.microsoft.com/office/drawing/2014/main" id="{83E8BC67-128C-9F1F-9186-642792230CD5}"/>
                </a:ext>
              </a:extLst>
            </p:cNvPr>
            <p:cNvGrpSpPr/>
            <p:nvPr/>
          </p:nvGrpSpPr>
          <p:grpSpPr>
            <a:xfrm>
              <a:off x="4974321" y="1744227"/>
              <a:ext cx="3685836" cy="271629"/>
              <a:chOff x="4974321" y="1744227"/>
              <a:chExt cx="3685836" cy="271629"/>
            </a:xfrm>
            <a:solidFill>
              <a:srgbClr val="5AA5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35EB6A5-5F20-814E-84C6-6D1E6F3E9729}"/>
                  </a:ext>
                </a:extLst>
              </p:cNvPr>
              <p:cNvSpPr/>
              <p:nvPr/>
            </p:nvSpPr>
            <p:spPr>
              <a:xfrm>
                <a:off x="5127290" y="1759340"/>
                <a:ext cx="184437" cy="243501"/>
              </a:xfrm>
              <a:custGeom>
                <a:avLst/>
                <a:gdLst>
                  <a:gd name="connsiteX0" fmla="*/ 130982 w 184437"/>
                  <a:gd name="connsiteY0" fmla="*/ 129732 h 243501"/>
                  <a:gd name="connsiteX1" fmla="*/ 103554 w 184437"/>
                  <a:gd name="connsiteY1" fmla="*/ 68580 h 243501"/>
                  <a:gd name="connsiteX2" fmla="*/ 184438 w 184437"/>
                  <a:gd name="connsiteY2" fmla="*/ 81874 h 243501"/>
                  <a:gd name="connsiteX3" fmla="*/ 133640 w 184437"/>
                  <a:gd name="connsiteY3" fmla="*/ 41572 h 243501"/>
                  <a:gd name="connsiteX4" fmla="*/ 99636 w 184437"/>
                  <a:gd name="connsiteY4" fmla="*/ 57525 h 243501"/>
                  <a:gd name="connsiteX5" fmla="*/ 163027 w 184437"/>
                  <a:gd name="connsiteY5" fmla="*/ 4628 h 243501"/>
                  <a:gd name="connsiteX6" fmla="*/ 107612 w 184437"/>
                  <a:gd name="connsiteY6" fmla="*/ 11625 h 243501"/>
                  <a:gd name="connsiteX7" fmla="*/ 91099 w 184437"/>
                  <a:gd name="connsiteY7" fmla="*/ 54586 h 243501"/>
                  <a:gd name="connsiteX8" fmla="*/ 56255 w 184437"/>
                  <a:gd name="connsiteY8" fmla="*/ 10925 h 243501"/>
                  <a:gd name="connsiteX9" fmla="*/ 0 w 184437"/>
                  <a:gd name="connsiteY9" fmla="*/ 23380 h 243501"/>
                  <a:gd name="connsiteX10" fmla="*/ 49678 w 184437"/>
                  <a:gd name="connsiteY10" fmla="*/ 37793 h 243501"/>
                  <a:gd name="connsiteX11" fmla="*/ 82143 w 184437"/>
                  <a:gd name="connsiteY11" fmla="*/ 64522 h 243501"/>
                  <a:gd name="connsiteX12" fmla="*/ 25888 w 184437"/>
                  <a:gd name="connsiteY12" fmla="*/ 70539 h 243501"/>
                  <a:gd name="connsiteX13" fmla="*/ 2379 w 184437"/>
                  <a:gd name="connsiteY13" fmla="*/ 128053 h 243501"/>
                  <a:gd name="connsiteX14" fmla="*/ 84102 w 184437"/>
                  <a:gd name="connsiteY14" fmla="*/ 76276 h 243501"/>
                  <a:gd name="connsiteX15" fmla="*/ 73327 w 184437"/>
                  <a:gd name="connsiteY15" fmla="*/ 243502 h 243501"/>
                  <a:gd name="connsiteX16" fmla="*/ 92219 w 184437"/>
                  <a:gd name="connsiteY16" fmla="*/ 242662 h 243501"/>
                  <a:gd name="connsiteX17" fmla="*/ 93898 w 184437"/>
                  <a:gd name="connsiteY17" fmla="*/ 80334 h 243501"/>
                  <a:gd name="connsiteX18" fmla="*/ 131122 w 184437"/>
                  <a:gd name="connsiteY18" fmla="*/ 129592 h 24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437" h="243501">
                    <a:moveTo>
                      <a:pt x="130982" y="129732"/>
                    </a:moveTo>
                    <a:cubicBezTo>
                      <a:pt x="130982" y="129732"/>
                      <a:pt x="154491" y="78515"/>
                      <a:pt x="103554" y="68580"/>
                    </a:cubicBezTo>
                    <a:cubicBezTo>
                      <a:pt x="103554" y="68580"/>
                      <a:pt x="148754" y="56125"/>
                      <a:pt x="184438" y="81874"/>
                    </a:cubicBezTo>
                    <a:cubicBezTo>
                      <a:pt x="184438" y="81874"/>
                      <a:pt x="184438" y="37094"/>
                      <a:pt x="133640" y="41572"/>
                    </a:cubicBezTo>
                    <a:cubicBezTo>
                      <a:pt x="112230" y="43531"/>
                      <a:pt x="99636" y="57525"/>
                      <a:pt x="99636" y="57525"/>
                    </a:cubicBezTo>
                    <a:cubicBezTo>
                      <a:pt x="99636" y="57525"/>
                      <a:pt x="124405" y="16943"/>
                      <a:pt x="163027" y="4628"/>
                    </a:cubicBezTo>
                    <a:cubicBezTo>
                      <a:pt x="163027" y="4628"/>
                      <a:pt x="123565" y="-9505"/>
                      <a:pt x="107612" y="11625"/>
                    </a:cubicBezTo>
                    <a:cubicBezTo>
                      <a:pt x="88441" y="36954"/>
                      <a:pt x="90260" y="51367"/>
                      <a:pt x="91099" y="54586"/>
                    </a:cubicBezTo>
                    <a:cubicBezTo>
                      <a:pt x="89560" y="49408"/>
                      <a:pt x="78645" y="14564"/>
                      <a:pt x="56255" y="10925"/>
                    </a:cubicBezTo>
                    <a:cubicBezTo>
                      <a:pt x="32186" y="7007"/>
                      <a:pt x="0" y="23380"/>
                      <a:pt x="0" y="23380"/>
                    </a:cubicBezTo>
                    <a:cubicBezTo>
                      <a:pt x="0" y="23380"/>
                      <a:pt x="24629" y="22400"/>
                      <a:pt x="49678" y="37793"/>
                    </a:cubicBezTo>
                    <a:cubicBezTo>
                      <a:pt x="74727" y="53187"/>
                      <a:pt x="82143" y="64522"/>
                      <a:pt x="82143" y="64522"/>
                    </a:cubicBezTo>
                    <a:cubicBezTo>
                      <a:pt x="82143" y="64522"/>
                      <a:pt x="49958" y="46470"/>
                      <a:pt x="25888" y="70539"/>
                    </a:cubicBezTo>
                    <a:cubicBezTo>
                      <a:pt x="1819" y="94608"/>
                      <a:pt x="840" y="121336"/>
                      <a:pt x="2379" y="128053"/>
                    </a:cubicBezTo>
                    <a:cubicBezTo>
                      <a:pt x="2379" y="128053"/>
                      <a:pt x="36384" y="88451"/>
                      <a:pt x="84102" y="76276"/>
                    </a:cubicBezTo>
                    <a:cubicBezTo>
                      <a:pt x="84942" y="109162"/>
                      <a:pt x="86621" y="220552"/>
                      <a:pt x="73327" y="243502"/>
                    </a:cubicBezTo>
                    <a:lnTo>
                      <a:pt x="92219" y="242662"/>
                    </a:lnTo>
                    <a:cubicBezTo>
                      <a:pt x="92219" y="242662"/>
                      <a:pt x="97117" y="125114"/>
                      <a:pt x="93898" y="80334"/>
                    </a:cubicBezTo>
                    <a:cubicBezTo>
                      <a:pt x="104673" y="87331"/>
                      <a:pt x="123425" y="102864"/>
                      <a:pt x="131122" y="129592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E9BACB4-C007-ED56-777C-C4519E7D8A29}"/>
                  </a:ext>
                </a:extLst>
              </p:cNvPr>
              <p:cNvSpPr/>
              <p:nvPr/>
            </p:nvSpPr>
            <p:spPr>
              <a:xfrm>
                <a:off x="6649113" y="1759480"/>
                <a:ext cx="346905" cy="244901"/>
              </a:xfrm>
              <a:custGeom>
                <a:avLst/>
                <a:gdLst>
                  <a:gd name="connsiteX0" fmla="*/ 346906 w 346905"/>
                  <a:gd name="connsiteY0" fmla="*/ 81874 h 244901"/>
                  <a:gd name="connsiteX1" fmla="*/ 296108 w 346905"/>
                  <a:gd name="connsiteY1" fmla="*/ 41572 h 244901"/>
                  <a:gd name="connsiteX2" fmla="*/ 262103 w 346905"/>
                  <a:gd name="connsiteY2" fmla="*/ 57525 h 244901"/>
                  <a:gd name="connsiteX3" fmla="*/ 325495 w 346905"/>
                  <a:gd name="connsiteY3" fmla="*/ 4628 h 244901"/>
                  <a:gd name="connsiteX4" fmla="*/ 270080 w 346905"/>
                  <a:gd name="connsiteY4" fmla="*/ 11625 h 244901"/>
                  <a:gd name="connsiteX5" fmla="*/ 253567 w 346905"/>
                  <a:gd name="connsiteY5" fmla="*/ 54586 h 244901"/>
                  <a:gd name="connsiteX6" fmla="*/ 218723 w 346905"/>
                  <a:gd name="connsiteY6" fmla="*/ 10925 h 244901"/>
                  <a:gd name="connsiteX7" fmla="*/ 162468 w 346905"/>
                  <a:gd name="connsiteY7" fmla="*/ 23380 h 244901"/>
                  <a:gd name="connsiteX8" fmla="*/ 212146 w 346905"/>
                  <a:gd name="connsiteY8" fmla="*/ 37793 h 244901"/>
                  <a:gd name="connsiteX9" fmla="*/ 244751 w 346905"/>
                  <a:gd name="connsiteY9" fmla="*/ 64521 h 244901"/>
                  <a:gd name="connsiteX10" fmla="*/ 188496 w 346905"/>
                  <a:gd name="connsiteY10" fmla="*/ 70539 h 244901"/>
                  <a:gd name="connsiteX11" fmla="*/ 164987 w 346905"/>
                  <a:gd name="connsiteY11" fmla="*/ 128053 h 244901"/>
                  <a:gd name="connsiteX12" fmla="*/ 246710 w 346905"/>
                  <a:gd name="connsiteY12" fmla="*/ 76276 h 244901"/>
                  <a:gd name="connsiteX13" fmla="*/ 239713 w 346905"/>
                  <a:gd name="connsiteY13" fmla="*/ 233286 h 244901"/>
                  <a:gd name="connsiteX14" fmla="*/ 212146 w 346905"/>
                  <a:gd name="connsiteY14" fmla="*/ 226010 h 244901"/>
                  <a:gd name="connsiteX15" fmla="*/ 178421 w 346905"/>
                  <a:gd name="connsiteY15" fmla="*/ 236925 h 244901"/>
                  <a:gd name="connsiteX16" fmla="*/ 147635 w 346905"/>
                  <a:gd name="connsiteY16" fmla="*/ 212436 h 244901"/>
                  <a:gd name="connsiteX17" fmla="*/ 125104 w 346905"/>
                  <a:gd name="connsiteY17" fmla="*/ 221812 h 244901"/>
                  <a:gd name="connsiteX18" fmla="*/ 65911 w 346905"/>
                  <a:gd name="connsiteY18" fmla="*/ 185148 h 244901"/>
                  <a:gd name="connsiteX19" fmla="*/ 0 w 346905"/>
                  <a:gd name="connsiteY19" fmla="*/ 244901 h 244901"/>
                  <a:gd name="connsiteX20" fmla="*/ 254547 w 346905"/>
                  <a:gd name="connsiteY20" fmla="*/ 244901 h 244901"/>
                  <a:gd name="connsiteX21" fmla="*/ 252308 w 346905"/>
                  <a:gd name="connsiteY21" fmla="*/ 242942 h 244901"/>
                  <a:gd name="connsiteX22" fmla="*/ 254547 w 346905"/>
                  <a:gd name="connsiteY22" fmla="*/ 242942 h 244901"/>
                  <a:gd name="connsiteX23" fmla="*/ 256226 w 346905"/>
                  <a:gd name="connsiteY23" fmla="*/ 80614 h 244901"/>
                  <a:gd name="connsiteX24" fmla="*/ 293449 w 346905"/>
                  <a:gd name="connsiteY24" fmla="*/ 129872 h 244901"/>
                  <a:gd name="connsiteX25" fmla="*/ 266022 w 346905"/>
                  <a:gd name="connsiteY25" fmla="*/ 68720 h 244901"/>
                  <a:gd name="connsiteX26" fmla="*/ 346906 w 346905"/>
                  <a:gd name="connsiteY26" fmla="*/ 82014 h 24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6905" h="244901">
                    <a:moveTo>
                      <a:pt x="346906" y="81874"/>
                    </a:moveTo>
                    <a:cubicBezTo>
                      <a:pt x="346906" y="81874"/>
                      <a:pt x="346906" y="37094"/>
                      <a:pt x="296108" y="41572"/>
                    </a:cubicBezTo>
                    <a:cubicBezTo>
                      <a:pt x="274698" y="43531"/>
                      <a:pt x="262103" y="57525"/>
                      <a:pt x="262103" y="57525"/>
                    </a:cubicBezTo>
                    <a:cubicBezTo>
                      <a:pt x="262103" y="57525"/>
                      <a:pt x="286872" y="16943"/>
                      <a:pt x="325495" y="4628"/>
                    </a:cubicBezTo>
                    <a:cubicBezTo>
                      <a:pt x="325495" y="4628"/>
                      <a:pt x="286033" y="-9506"/>
                      <a:pt x="270080" y="11625"/>
                    </a:cubicBezTo>
                    <a:cubicBezTo>
                      <a:pt x="250909" y="36954"/>
                      <a:pt x="252727" y="51367"/>
                      <a:pt x="253567" y="54586"/>
                    </a:cubicBezTo>
                    <a:cubicBezTo>
                      <a:pt x="252028" y="49408"/>
                      <a:pt x="241113" y="14564"/>
                      <a:pt x="218723" y="10925"/>
                    </a:cubicBezTo>
                    <a:cubicBezTo>
                      <a:pt x="194653" y="7007"/>
                      <a:pt x="162468" y="23380"/>
                      <a:pt x="162468" y="23380"/>
                    </a:cubicBezTo>
                    <a:cubicBezTo>
                      <a:pt x="162468" y="23380"/>
                      <a:pt x="187097" y="22400"/>
                      <a:pt x="212146" y="37793"/>
                    </a:cubicBezTo>
                    <a:cubicBezTo>
                      <a:pt x="237195" y="53187"/>
                      <a:pt x="244751" y="64521"/>
                      <a:pt x="244751" y="64521"/>
                    </a:cubicBezTo>
                    <a:cubicBezTo>
                      <a:pt x="244751" y="64521"/>
                      <a:pt x="212565" y="46470"/>
                      <a:pt x="188496" y="70539"/>
                    </a:cubicBezTo>
                    <a:cubicBezTo>
                      <a:pt x="164427" y="94608"/>
                      <a:pt x="163448" y="121336"/>
                      <a:pt x="164987" y="128053"/>
                    </a:cubicBezTo>
                    <a:cubicBezTo>
                      <a:pt x="164987" y="128053"/>
                      <a:pt x="198991" y="88451"/>
                      <a:pt x="246710" y="76276"/>
                    </a:cubicBezTo>
                    <a:cubicBezTo>
                      <a:pt x="247410" y="105663"/>
                      <a:pt x="248809" y="197602"/>
                      <a:pt x="239713" y="233286"/>
                    </a:cubicBezTo>
                    <a:cubicBezTo>
                      <a:pt x="231457" y="228808"/>
                      <a:pt x="222221" y="226010"/>
                      <a:pt x="212146" y="226010"/>
                    </a:cubicBezTo>
                    <a:cubicBezTo>
                      <a:pt x="199551" y="226010"/>
                      <a:pt x="187937" y="230068"/>
                      <a:pt x="178421" y="236925"/>
                    </a:cubicBezTo>
                    <a:cubicBezTo>
                      <a:pt x="175202" y="222931"/>
                      <a:pt x="162748" y="212436"/>
                      <a:pt x="147635" y="212436"/>
                    </a:cubicBezTo>
                    <a:cubicBezTo>
                      <a:pt x="138818" y="212436"/>
                      <a:pt x="130842" y="216074"/>
                      <a:pt x="125104" y="221812"/>
                    </a:cubicBezTo>
                    <a:cubicBezTo>
                      <a:pt x="114329" y="200121"/>
                      <a:pt x="91939" y="185148"/>
                      <a:pt x="65911" y="185148"/>
                    </a:cubicBezTo>
                    <a:cubicBezTo>
                      <a:pt x="31486" y="185148"/>
                      <a:pt x="3219" y="211456"/>
                      <a:pt x="0" y="244901"/>
                    </a:cubicBezTo>
                    <a:lnTo>
                      <a:pt x="254547" y="244901"/>
                    </a:lnTo>
                    <a:cubicBezTo>
                      <a:pt x="253847" y="244201"/>
                      <a:pt x="253008" y="243642"/>
                      <a:pt x="252308" y="242942"/>
                    </a:cubicBezTo>
                    <a:lnTo>
                      <a:pt x="254547" y="242942"/>
                    </a:lnTo>
                    <a:cubicBezTo>
                      <a:pt x="254547" y="242942"/>
                      <a:pt x="259445" y="125394"/>
                      <a:pt x="256226" y="80614"/>
                    </a:cubicBezTo>
                    <a:cubicBezTo>
                      <a:pt x="267001" y="87611"/>
                      <a:pt x="285753" y="103144"/>
                      <a:pt x="293449" y="129872"/>
                    </a:cubicBezTo>
                    <a:cubicBezTo>
                      <a:pt x="293449" y="129872"/>
                      <a:pt x="316959" y="78655"/>
                      <a:pt x="266022" y="68720"/>
                    </a:cubicBezTo>
                    <a:cubicBezTo>
                      <a:pt x="266022" y="68720"/>
                      <a:pt x="311222" y="56265"/>
                      <a:pt x="346906" y="8201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77B33BC-E1B4-3E9D-B6F3-CA7E67EDBDD2}"/>
                  </a:ext>
                </a:extLst>
              </p:cNvPr>
              <p:cNvSpPr/>
              <p:nvPr/>
            </p:nvSpPr>
            <p:spPr>
              <a:xfrm>
                <a:off x="8105165" y="1809011"/>
                <a:ext cx="147074" cy="194250"/>
              </a:xfrm>
              <a:custGeom>
                <a:avLst/>
                <a:gdLst>
                  <a:gd name="connsiteX0" fmla="*/ 147074 w 147074"/>
                  <a:gd name="connsiteY0" fmla="*/ 65088 h 194250"/>
                  <a:gd name="connsiteX1" fmla="*/ 106632 w 147074"/>
                  <a:gd name="connsiteY1" fmla="*/ 33042 h 194250"/>
                  <a:gd name="connsiteX2" fmla="*/ 79485 w 147074"/>
                  <a:gd name="connsiteY2" fmla="*/ 45777 h 194250"/>
                  <a:gd name="connsiteX3" fmla="*/ 130002 w 147074"/>
                  <a:gd name="connsiteY3" fmla="*/ 3656 h 194250"/>
                  <a:gd name="connsiteX4" fmla="*/ 85782 w 147074"/>
                  <a:gd name="connsiteY4" fmla="*/ 9253 h 194250"/>
                  <a:gd name="connsiteX5" fmla="*/ 72767 w 147074"/>
                  <a:gd name="connsiteY5" fmla="*/ 44098 h 194250"/>
                  <a:gd name="connsiteX6" fmla="*/ 44920 w 147074"/>
                  <a:gd name="connsiteY6" fmla="*/ 8693 h 194250"/>
                  <a:gd name="connsiteX7" fmla="*/ 0 w 147074"/>
                  <a:gd name="connsiteY7" fmla="*/ 18629 h 194250"/>
                  <a:gd name="connsiteX8" fmla="*/ 39602 w 147074"/>
                  <a:gd name="connsiteY8" fmla="*/ 30244 h 194250"/>
                  <a:gd name="connsiteX9" fmla="*/ 65491 w 147074"/>
                  <a:gd name="connsiteY9" fmla="*/ 51514 h 194250"/>
                  <a:gd name="connsiteX10" fmla="*/ 20571 w 147074"/>
                  <a:gd name="connsiteY10" fmla="*/ 56272 h 194250"/>
                  <a:gd name="connsiteX11" fmla="*/ 1819 w 147074"/>
                  <a:gd name="connsiteY11" fmla="*/ 102172 h 194250"/>
                  <a:gd name="connsiteX12" fmla="*/ 67030 w 147074"/>
                  <a:gd name="connsiteY12" fmla="*/ 60890 h 194250"/>
                  <a:gd name="connsiteX13" fmla="*/ 58354 w 147074"/>
                  <a:gd name="connsiteY13" fmla="*/ 194251 h 194250"/>
                  <a:gd name="connsiteX14" fmla="*/ 73327 w 147074"/>
                  <a:gd name="connsiteY14" fmla="*/ 193551 h 194250"/>
                  <a:gd name="connsiteX15" fmla="*/ 74587 w 147074"/>
                  <a:gd name="connsiteY15" fmla="*/ 64109 h 194250"/>
                  <a:gd name="connsiteX16" fmla="*/ 104253 w 147074"/>
                  <a:gd name="connsiteY16" fmla="*/ 103291 h 194250"/>
                  <a:gd name="connsiteX17" fmla="*/ 82283 w 147074"/>
                  <a:gd name="connsiteY17" fmla="*/ 54593 h 194250"/>
                  <a:gd name="connsiteX18" fmla="*/ 146795 w 147074"/>
                  <a:gd name="connsiteY18" fmla="*/ 65228 h 19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074" h="194250">
                    <a:moveTo>
                      <a:pt x="147074" y="65088"/>
                    </a:moveTo>
                    <a:cubicBezTo>
                      <a:pt x="147074" y="65088"/>
                      <a:pt x="147074" y="29404"/>
                      <a:pt x="106632" y="33042"/>
                    </a:cubicBezTo>
                    <a:cubicBezTo>
                      <a:pt x="89560" y="34582"/>
                      <a:pt x="79485" y="45777"/>
                      <a:pt x="79485" y="45777"/>
                    </a:cubicBezTo>
                    <a:cubicBezTo>
                      <a:pt x="79485" y="45777"/>
                      <a:pt x="99356" y="13311"/>
                      <a:pt x="130002" y="3656"/>
                    </a:cubicBezTo>
                    <a:cubicBezTo>
                      <a:pt x="130002" y="3656"/>
                      <a:pt x="98516" y="-7540"/>
                      <a:pt x="85782" y="9253"/>
                    </a:cubicBezTo>
                    <a:cubicBezTo>
                      <a:pt x="68290" y="32343"/>
                      <a:pt x="72767" y="44098"/>
                      <a:pt x="72767" y="44098"/>
                    </a:cubicBezTo>
                    <a:cubicBezTo>
                      <a:pt x="72767" y="44098"/>
                      <a:pt x="64091" y="11912"/>
                      <a:pt x="44920" y="8693"/>
                    </a:cubicBezTo>
                    <a:cubicBezTo>
                      <a:pt x="25748" y="5475"/>
                      <a:pt x="0" y="18629"/>
                      <a:pt x="0" y="18629"/>
                    </a:cubicBezTo>
                    <a:cubicBezTo>
                      <a:pt x="0" y="18629"/>
                      <a:pt x="19591" y="17929"/>
                      <a:pt x="39602" y="30244"/>
                    </a:cubicBezTo>
                    <a:cubicBezTo>
                      <a:pt x="59613" y="42558"/>
                      <a:pt x="65491" y="51514"/>
                      <a:pt x="65491" y="51514"/>
                    </a:cubicBezTo>
                    <a:cubicBezTo>
                      <a:pt x="65491" y="51514"/>
                      <a:pt x="39882" y="37101"/>
                      <a:pt x="20571" y="56272"/>
                    </a:cubicBezTo>
                    <a:cubicBezTo>
                      <a:pt x="1259" y="75444"/>
                      <a:pt x="559" y="96714"/>
                      <a:pt x="1819" y="102172"/>
                    </a:cubicBezTo>
                    <a:cubicBezTo>
                      <a:pt x="1819" y="102172"/>
                      <a:pt x="28967" y="70686"/>
                      <a:pt x="67030" y="60890"/>
                    </a:cubicBezTo>
                    <a:cubicBezTo>
                      <a:pt x="67730" y="86918"/>
                      <a:pt x="68989" y="175919"/>
                      <a:pt x="58354" y="194251"/>
                    </a:cubicBezTo>
                    <a:lnTo>
                      <a:pt x="73327" y="193551"/>
                    </a:lnTo>
                    <a:cubicBezTo>
                      <a:pt x="73327" y="193551"/>
                      <a:pt x="77245" y="99793"/>
                      <a:pt x="74587" y="64109"/>
                    </a:cubicBezTo>
                    <a:cubicBezTo>
                      <a:pt x="83123" y="69706"/>
                      <a:pt x="98096" y="81881"/>
                      <a:pt x="104253" y="103291"/>
                    </a:cubicBezTo>
                    <a:cubicBezTo>
                      <a:pt x="104253" y="103291"/>
                      <a:pt x="123005" y="62429"/>
                      <a:pt x="82283" y="54593"/>
                    </a:cubicBezTo>
                    <a:cubicBezTo>
                      <a:pt x="82283" y="54593"/>
                      <a:pt x="118247" y="44657"/>
                      <a:pt x="146795" y="6522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A81A7A2-8402-D2E6-3C06-E32F69363E60}"/>
                  </a:ext>
                </a:extLst>
              </p:cNvPr>
              <p:cNvSpPr/>
              <p:nvPr/>
            </p:nvSpPr>
            <p:spPr>
              <a:xfrm>
                <a:off x="5615813" y="1811912"/>
                <a:ext cx="143296" cy="192888"/>
              </a:xfrm>
              <a:custGeom>
                <a:avLst/>
                <a:gdLst>
                  <a:gd name="connsiteX0" fmla="*/ 104953 w 143296"/>
                  <a:gd name="connsiteY0" fmla="*/ 33360 h 192888"/>
                  <a:gd name="connsiteX1" fmla="*/ 77665 w 143296"/>
                  <a:gd name="connsiteY1" fmla="*/ 50292 h 192888"/>
                  <a:gd name="connsiteX2" fmla="*/ 108732 w 143296"/>
                  <a:gd name="connsiteY2" fmla="*/ 55 h 192888"/>
                  <a:gd name="connsiteX3" fmla="*/ 70249 w 143296"/>
                  <a:gd name="connsiteY3" fmla="*/ 22025 h 192888"/>
                  <a:gd name="connsiteX4" fmla="*/ 66191 w 143296"/>
                  <a:gd name="connsiteY4" fmla="*/ 40497 h 192888"/>
                  <a:gd name="connsiteX5" fmla="*/ 44500 w 143296"/>
                  <a:gd name="connsiteY5" fmla="*/ 24124 h 192888"/>
                  <a:gd name="connsiteX6" fmla="*/ 3918 w 143296"/>
                  <a:gd name="connsiteY6" fmla="*/ 30421 h 192888"/>
                  <a:gd name="connsiteX7" fmla="*/ 59054 w 143296"/>
                  <a:gd name="connsiteY7" fmla="*/ 50152 h 192888"/>
                  <a:gd name="connsiteX8" fmla="*/ 24629 w 143296"/>
                  <a:gd name="connsiteY8" fmla="*/ 51412 h 192888"/>
                  <a:gd name="connsiteX9" fmla="*/ 0 w 143296"/>
                  <a:gd name="connsiteY9" fmla="*/ 83178 h 192888"/>
                  <a:gd name="connsiteX10" fmla="*/ 57375 w 143296"/>
                  <a:gd name="connsiteY10" fmla="*/ 57429 h 192888"/>
                  <a:gd name="connsiteX11" fmla="*/ 31766 w 143296"/>
                  <a:gd name="connsiteY11" fmla="*/ 118162 h 192888"/>
                  <a:gd name="connsiteX12" fmla="*/ 67730 w 143296"/>
                  <a:gd name="connsiteY12" fmla="*/ 61207 h 192888"/>
                  <a:gd name="connsiteX13" fmla="*/ 58354 w 143296"/>
                  <a:gd name="connsiteY13" fmla="*/ 192889 h 192888"/>
                  <a:gd name="connsiteX14" fmla="*/ 74447 w 143296"/>
                  <a:gd name="connsiteY14" fmla="*/ 192189 h 192888"/>
                  <a:gd name="connsiteX15" fmla="*/ 76126 w 143296"/>
                  <a:gd name="connsiteY15" fmla="*/ 59808 h 192888"/>
                  <a:gd name="connsiteX16" fmla="*/ 129163 w 143296"/>
                  <a:gd name="connsiteY16" fmla="*/ 91434 h 192888"/>
                  <a:gd name="connsiteX17" fmla="*/ 112650 w 143296"/>
                  <a:gd name="connsiteY17" fmla="*/ 55610 h 192888"/>
                  <a:gd name="connsiteX18" fmla="*/ 90260 w 143296"/>
                  <a:gd name="connsiteY18" fmla="*/ 51132 h 192888"/>
                  <a:gd name="connsiteX19" fmla="*/ 143296 w 143296"/>
                  <a:gd name="connsiteY19" fmla="*/ 40916 h 192888"/>
                  <a:gd name="connsiteX20" fmla="*/ 104813 w 143296"/>
                  <a:gd name="connsiteY20" fmla="*/ 33500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3296" h="192888">
                    <a:moveTo>
                      <a:pt x="104953" y="33360"/>
                    </a:moveTo>
                    <a:cubicBezTo>
                      <a:pt x="84662" y="37278"/>
                      <a:pt x="77665" y="50292"/>
                      <a:pt x="77665" y="50292"/>
                    </a:cubicBezTo>
                    <a:cubicBezTo>
                      <a:pt x="77665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10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290" y="97311"/>
                      <a:pt x="68430" y="175396"/>
                      <a:pt x="58354" y="192889"/>
                    </a:cubicBezTo>
                    <a:lnTo>
                      <a:pt x="74447" y="192189"/>
                    </a:lnTo>
                    <a:cubicBezTo>
                      <a:pt x="74447" y="192189"/>
                      <a:pt x="78225" y="101229"/>
                      <a:pt x="76126" y="59808"/>
                    </a:cubicBezTo>
                    <a:cubicBezTo>
                      <a:pt x="85922" y="60088"/>
                      <a:pt x="106493" y="64286"/>
                      <a:pt x="129163" y="91434"/>
                    </a:cubicBezTo>
                    <a:cubicBezTo>
                      <a:pt x="129163" y="91434"/>
                      <a:pt x="136299" y="65685"/>
                      <a:pt x="112650" y="55610"/>
                    </a:cubicBezTo>
                    <a:cubicBezTo>
                      <a:pt x="101595" y="50852"/>
                      <a:pt x="94738" y="50432"/>
                      <a:pt x="90260" y="51132"/>
                    </a:cubicBezTo>
                    <a:cubicBezTo>
                      <a:pt x="100755" y="46374"/>
                      <a:pt x="122166" y="38258"/>
                      <a:pt x="143296" y="40916"/>
                    </a:cubicBezTo>
                    <a:cubicBezTo>
                      <a:pt x="143296" y="40916"/>
                      <a:pt x="125244" y="29721"/>
                      <a:pt x="104813" y="3350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CB6CF7-68B3-08AA-8646-AA7C8D3A90B1}"/>
                  </a:ext>
                </a:extLst>
              </p:cNvPr>
              <p:cNvSpPr/>
              <p:nvPr/>
            </p:nvSpPr>
            <p:spPr>
              <a:xfrm>
                <a:off x="5239241" y="1930494"/>
                <a:ext cx="261543" cy="77245"/>
              </a:xfrm>
              <a:custGeom>
                <a:avLst/>
                <a:gdLst>
                  <a:gd name="connsiteX0" fmla="*/ 247270 w 261543"/>
                  <a:gd name="connsiteY0" fmla="*/ 48978 h 77245"/>
                  <a:gd name="connsiteX1" fmla="*/ 242932 w 261543"/>
                  <a:gd name="connsiteY1" fmla="*/ 49678 h 77245"/>
                  <a:gd name="connsiteX2" fmla="*/ 243492 w 261543"/>
                  <a:gd name="connsiteY2" fmla="*/ 45200 h 77245"/>
                  <a:gd name="connsiteX3" fmla="*/ 230477 w 261543"/>
                  <a:gd name="connsiteY3" fmla="*/ 27848 h 77245"/>
                  <a:gd name="connsiteX4" fmla="*/ 198851 w 261543"/>
                  <a:gd name="connsiteY4" fmla="*/ 6017 h 77245"/>
                  <a:gd name="connsiteX5" fmla="*/ 165126 w 261543"/>
                  <a:gd name="connsiteY5" fmla="*/ 37783 h 77245"/>
                  <a:gd name="connsiteX6" fmla="*/ 155471 w 261543"/>
                  <a:gd name="connsiteY6" fmla="*/ 34845 h 77245"/>
                  <a:gd name="connsiteX7" fmla="*/ 117548 w 261543"/>
                  <a:gd name="connsiteY7" fmla="*/ 1120 h 77245"/>
                  <a:gd name="connsiteX8" fmla="*/ 91379 w 261543"/>
                  <a:gd name="connsiteY8" fmla="*/ 11615 h 77245"/>
                  <a:gd name="connsiteX9" fmla="*/ 73887 w 261543"/>
                  <a:gd name="connsiteY9" fmla="*/ 0 h 77245"/>
                  <a:gd name="connsiteX10" fmla="*/ 54995 w 261543"/>
                  <a:gd name="connsiteY10" fmla="*/ 18892 h 77245"/>
                  <a:gd name="connsiteX11" fmla="*/ 54995 w 261543"/>
                  <a:gd name="connsiteY11" fmla="*/ 20291 h 77245"/>
                  <a:gd name="connsiteX12" fmla="*/ 27988 w 261543"/>
                  <a:gd name="connsiteY12" fmla="*/ 41562 h 77245"/>
                  <a:gd name="connsiteX13" fmla="*/ 18891 w 261543"/>
                  <a:gd name="connsiteY13" fmla="*/ 39183 h 77245"/>
                  <a:gd name="connsiteX14" fmla="*/ 0 w 261543"/>
                  <a:gd name="connsiteY14" fmla="*/ 58074 h 77245"/>
                  <a:gd name="connsiteX15" fmla="*/ 15813 w 261543"/>
                  <a:gd name="connsiteY15" fmla="*/ 76686 h 77245"/>
                  <a:gd name="connsiteX16" fmla="*/ 15813 w 261543"/>
                  <a:gd name="connsiteY16" fmla="*/ 77246 h 77245"/>
                  <a:gd name="connsiteX17" fmla="*/ 247550 w 261543"/>
                  <a:gd name="connsiteY17" fmla="*/ 77246 h 77245"/>
                  <a:gd name="connsiteX18" fmla="*/ 261543 w 261543"/>
                  <a:gd name="connsiteY18" fmla="*/ 62972 h 77245"/>
                  <a:gd name="connsiteX19" fmla="*/ 247270 w 261543"/>
                  <a:gd name="connsiteY19" fmla="*/ 48698 h 7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543" h="77245">
                    <a:moveTo>
                      <a:pt x="247270" y="48978"/>
                    </a:moveTo>
                    <a:cubicBezTo>
                      <a:pt x="245731" y="48978"/>
                      <a:pt x="244331" y="49258"/>
                      <a:pt x="242932" y="49678"/>
                    </a:cubicBezTo>
                    <a:cubicBezTo>
                      <a:pt x="243352" y="48278"/>
                      <a:pt x="243492" y="46739"/>
                      <a:pt x="243492" y="45200"/>
                    </a:cubicBezTo>
                    <a:cubicBezTo>
                      <a:pt x="243492" y="36944"/>
                      <a:pt x="238034" y="30087"/>
                      <a:pt x="230477" y="27848"/>
                    </a:cubicBezTo>
                    <a:cubicBezTo>
                      <a:pt x="225580" y="15113"/>
                      <a:pt x="213265" y="6017"/>
                      <a:pt x="198851" y="6017"/>
                    </a:cubicBezTo>
                    <a:cubicBezTo>
                      <a:pt x="180799" y="6017"/>
                      <a:pt x="166106" y="20151"/>
                      <a:pt x="165126" y="37783"/>
                    </a:cubicBezTo>
                    <a:cubicBezTo>
                      <a:pt x="162328" y="36104"/>
                      <a:pt x="158969" y="35124"/>
                      <a:pt x="155471" y="34845"/>
                    </a:cubicBezTo>
                    <a:cubicBezTo>
                      <a:pt x="153232" y="15813"/>
                      <a:pt x="137139" y="1120"/>
                      <a:pt x="117548" y="1120"/>
                    </a:cubicBezTo>
                    <a:cubicBezTo>
                      <a:pt x="107472" y="1120"/>
                      <a:pt x="98236" y="5038"/>
                      <a:pt x="91379" y="11615"/>
                    </a:cubicBezTo>
                    <a:cubicBezTo>
                      <a:pt x="88581" y="4758"/>
                      <a:pt x="81724" y="0"/>
                      <a:pt x="73887" y="0"/>
                    </a:cubicBezTo>
                    <a:cubicBezTo>
                      <a:pt x="63392" y="0"/>
                      <a:pt x="54995" y="8536"/>
                      <a:pt x="54995" y="18892"/>
                    </a:cubicBezTo>
                    <a:cubicBezTo>
                      <a:pt x="54995" y="19311"/>
                      <a:pt x="54995" y="19871"/>
                      <a:pt x="54995" y="20291"/>
                    </a:cubicBezTo>
                    <a:cubicBezTo>
                      <a:pt x="41981" y="20571"/>
                      <a:pt x="31206" y="29527"/>
                      <a:pt x="27988" y="41562"/>
                    </a:cubicBezTo>
                    <a:cubicBezTo>
                      <a:pt x="25329" y="40022"/>
                      <a:pt x="22250" y="39183"/>
                      <a:pt x="18891" y="39183"/>
                    </a:cubicBezTo>
                    <a:cubicBezTo>
                      <a:pt x="8396" y="39183"/>
                      <a:pt x="0" y="47719"/>
                      <a:pt x="0" y="58074"/>
                    </a:cubicBezTo>
                    <a:cubicBezTo>
                      <a:pt x="0" y="67450"/>
                      <a:pt x="6857" y="75287"/>
                      <a:pt x="15813" y="76686"/>
                    </a:cubicBezTo>
                    <a:lnTo>
                      <a:pt x="15813" y="77246"/>
                    </a:lnTo>
                    <a:lnTo>
                      <a:pt x="247550" y="77246"/>
                    </a:lnTo>
                    <a:cubicBezTo>
                      <a:pt x="255246" y="77106"/>
                      <a:pt x="261543" y="70669"/>
                      <a:pt x="261543" y="62972"/>
                    </a:cubicBezTo>
                    <a:cubicBezTo>
                      <a:pt x="261543" y="55275"/>
                      <a:pt x="255106" y="48698"/>
                      <a:pt x="247270" y="4869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543BE8F-A5ED-9668-4A08-87B61E510880}"/>
                  </a:ext>
                </a:extLst>
              </p:cNvPr>
              <p:cNvSpPr/>
              <p:nvPr/>
            </p:nvSpPr>
            <p:spPr>
              <a:xfrm>
                <a:off x="5969138" y="1808468"/>
                <a:ext cx="236372" cy="194373"/>
              </a:xfrm>
              <a:custGeom>
                <a:avLst/>
                <a:gdLst>
                  <a:gd name="connsiteX0" fmla="*/ 211464 w 236372"/>
                  <a:gd name="connsiteY0" fmla="*/ 164287 h 194373"/>
                  <a:gd name="connsiteX1" fmla="*/ 187394 w 236372"/>
                  <a:gd name="connsiteY1" fmla="*/ 182339 h 194373"/>
                  <a:gd name="connsiteX2" fmla="*/ 180537 w 236372"/>
                  <a:gd name="connsiteY2" fmla="*/ 180100 h 194373"/>
                  <a:gd name="connsiteX3" fmla="*/ 177739 w 236372"/>
                  <a:gd name="connsiteY3" fmla="*/ 180380 h 194373"/>
                  <a:gd name="connsiteX4" fmla="*/ 178018 w 236372"/>
                  <a:gd name="connsiteY4" fmla="*/ 176741 h 194373"/>
                  <a:gd name="connsiteX5" fmla="*/ 156048 w 236372"/>
                  <a:gd name="connsiteY5" fmla="*/ 154771 h 194373"/>
                  <a:gd name="connsiteX6" fmla="*/ 141634 w 236372"/>
                  <a:gd name="connsiteY6" fmla="*/ 160229 h 194373"/>
                  <a:gd name="connsiteX7" fmla="*/ 107210 w 236372"/>
                  <a:gd name="connsiteY7" fmla="*/ 129582 h 194373"/>
                  <a:gd name="connsiteX8" fmla="*/ 73765 w 236372"/>
                  <a:gd name="connsiteY8" fmla="*/ 155331 h 194373"/>
                  <a:gd name="connsiteX9" fmla="*/ 68727 w 236372"/>
                  <a:gd name="connsiteY9" fmla="*/ 154911 h 194373"/>
                  <a:gd name="connsiteX10" fmla="*/ 61590 w 236372"/>
                  <a:gd name="connsiteY10" fmla="*/ 155891 h 194373"/>
                  <a:gd name="connsiteX11" fmla="*/ 61730 w 236372"/>
                  <a:gd name="connsiteY11" fmla="*/ 48139 h 194373"/>
                  <a:gd name="connsiteX12" fmla="*/ 61730 w 236372"/>
                  <a:gd name="connsiteY12" fmla="*/ 48139 h 194373"/>
                  <a:gd name="connsiteX13" fmla="*/ 98674 w 236372"/>
                  <a:gd name="connsiteY13" fmla="*/ 108732 h 194373"/>
                  <a:gd name="connsiteX14" fmla="*/ 101333 w 236372"/>
                  <a:gd name="connsiteY14" fmla="*/ 66331 h 194373"/>
                  <a:gd name="connsiteX15" fmla="*/ 68307 w 236372"/>
                  <a:gd name="connsiteY15" fmla="*/ 43521 h 194373"/>
                  <a:gd name="connsiteX16" fmla="*/ 100773 w 236372"/>
                  <a:gd name="connsiteY16" fmla="*/ 44360 h 194373"/>
                  <a:gd name="connsiteX17" fmla="*/ 124003 w 236372"/>
                  <a:gd name="connsiteY17" fmla="*/ 61153 h 194373"/>
                  <a:gd name="connsiteX18" fmla="*/ 97554 w 236372"/>
                  <a:gd name="connsiteY18" fmla="*/ 27008 h 194373"/>
                  <a:gd name="connsiteX19" fmla="*/ 66628 w 236372"/>
                  <a:gd name="connsiteY19" fmla="*/ 35964 h 194373"/>
                  <a:gd name="connsiteX20" fmla="*/ 44937 w 236372"/>
                  <a:gd name="connsiteY20" fmla="*/ 0 h 194373"/>
                  <a:gd name="connsiteX21" fmla="*/ 55853 w 236372"/>
                  <a:gd name="connsiteY21" fmla="*/ 32606 h 194373"/>
                  <a:gd name="connsiteX22" fmla="*/ 29125 w 236372"/>
                  <a:gd name="connsiteY22" fmla="*/ 19311 h 194373"/>
                  <a:gd name="connsiteX23" fmla="*/ 18 w 236372"/>
                  <a:gd name="connsiteY23" fmla="*/ 39462 h 194373"/>
                  <a:gd name="connsiteX24" fmla="*/ 42279 w 236372"/>
                  <a:gd name="connsiteY24" fmla="*/ 37643 h 194373"/>
                  <a:gd name="connsiteX25" fmla="*/ 9113 w 236372"/>
                  <a:gd name="connsiteY25" fmla="*/ 54156 h 194373"/>
                  <a:gd name="connsiteX26" fmla="*/ 18 w 236372"/>
                  <a:gd name="connsiteY26" fmla="*/ 73187 h 194373"/>
                  <a:gd name="connsiteX27" fmla="*/ 30104 w 236372"/>
                  <a:gd name="connsiteY27" fmla="*/ 52757 h 194373"/>
                  <a:gd name="connsiteX28" fmla="*/ 31364 w 236372"/>
                  <a:gd name="connsiteY28" fmla="*/ 111670 h 194373"/>
                  <a:gd name="connsiteX29" fmla="*/ 53054 w 236372"/>
                  <a:gd name="connsiteY29" fmla="*/ 52477 h 194373"/>
                  <a:gd name="connsiteX30" fmla="*/ 50395 w 236372"/>
                  <a:gd name="connsiteY30" fmla="*/ 161208 h 194373"/>
                  <a:gd name="connsiteX31" fmla="*/ 47876 w 236372"/>
                  <a:gd name="connsiteY31" fmla="*/ 163167 h 194373"/>
                  <a:gd name="connsiteX32" fmla="*/ 34722 w 236372"/>
                  <a:gd name="connsiteY32" fmla="*/ 158689 h 194373"/>
                  <a:gd name="connsiteX33" fmla="*/ 13312 w 236372"/>
                  <a:gd name="connsiteY33" fmla="*/ 180100 h 194373"/>
                  <a:gd name="connsiteX34" fmla="*/ 16810 w 236372"/>
                  <a:gd name="connsiteY34" fmla="*/ 191715 h 194373"/>
                  <a:gd name="connsiteX35" fmla="*/ 44378 w 236372"/>
                  <a:gd name="connsiteY35" fmla="*/ 191715 h 194373"/>
                  <a:gd name="connsiteX36" fmla="*/ 43119 w 236372"/>
                  <a:gd name="connsiteY36" fmla="*/ 194373 h 194373"/>
                  <a:gd name="connsiteX37" fmla="*/ 60051 w 236372"/>
                  <a:gd name="connsiteY37" fmla="*/ 193674 h 194373"/>
                  <a:gd name="connsiteX38" fmla="*/ 60051 w 236372"/>
                  <a:gd name="connsiteY38" fmla="*/ 191715 h 194373"/>
                  <a:gd name="connsiteX39" fmla="*/ 236373 w 236372"/>
                  <a:gd name="connsiteY39" fmla="*/ 191715 h 194373"/>
                  <a:gd name="connsiteX40" fmla="*/ 236373 w 236372"/>
                  <a:gd name="connsiteY40" fmla="*/ 189336 h 194373"/>
                  <a:gd name="connsiteX41" fmla="*/ 211183 w 236372"/>
                  <a:gd name="connsiteY41" fmla="*/ 164147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6372" h="194373">
                    <a:moveTo>
                      <a:pt x="211464" y="164287"/>
                    </a:moveTo>
                    <a:cubicBezTo>
                      <a:pt x="199989" y="164287"/>
                      <a:pt x="190473" y="171984"/>
                      <a:pt x="187394" y="182339"/>
                    </a:cubicBezTo>
                    <a:cubicBezTo>
                      <a:pt x="185435" y="180940"/>
                      <a:pt x="183056" y="180100"/>
                      <a:pt x="180537" y="180100"/>
                    </a:cubicBezTo>
                    <a:cubicBezTo>
                      <a:pt x="179558" y="180100"/>
                      <a:pt x="178718" y="180100"/>
                      <a:pt x="177739" y="180380"/>
                    </a:cubicBezTo>
                    <a:cubicBezTo>
                      <a:pt x="177878" y="179260"/>
                      <a:pt x="178018" y="178001"/>
                      <a:pt x="178018" y="176741"/>
                    </a:cubicBezTo>
                    <a:cubicBezTo>
                      <a:pt x="178018" y="164567"/>
                      <a:pt x="168223" y="154771"/>
                      <a:pt x="156048" y="154771"/>
                    </a:cubicBezTo>
                    <a:cubicBezTo>
                      <a:pt x="150591" y="154771"/>
                      <a:pt x="145553" y="156870"/>
                      <a:pt x="141634" y="160229"/>
                    </a:cubicBezTo>
                    <a:cubicBezTo>
                      <a:pt x="139676" y="143016"/>
                      <a:pt x="124982" y="129582"/>
                      <a:pt x="107210" y="129582"/>
                    </a:cubicBezTo>
                    <a:cubicBezTo>
                      <a:pt x="91117" y="129582"/>
                      <a:pt x="77683" y="140498"/>
                      <a:pt x="73765" y="155331"/>
                    </a:cubicBezTo>
                    <a:cubicBezTo>
                      <a:pt x="72085" y="155051"/>
                      <a:pt x="70546" y="154911"/>
                      <a:pt x="68727" y="154911"/>
                    </a:cubicBezTo>
                    <a:cubicBezTo>
                      <a:pt x="66208" y="154911"/>
                      <a:pt x="63829" y="155331"/>
                      <a:pt x="61590" y="155891"/>
                    </a:cubicBezTo>
                    <a:cubicBezTo>
                      <a:pt x="62570" y="121606"/>
                      <a:pt x="63549" y="72908"/>
                      <a:pt x="61730" y="48139"/>
                    </a:cubicBezTo>
                    <a:cubicBezTo>
                      <a:pt x="61730" y="48139"/>
                      <a:pt x="61730" y="48139"/>
                      <a:pt x="61730" y="48139"/>
                    </a:cubicBezTo>
                    <a:cubicBezTo>
                      <a:pt x="61730" y="48139"/>
                      <a:pt x="91817" y="73467"/>
                      <a:pt x="98674" y="108732"/>
                    </a:cubicBezTo>
                    <a:cubicBezTo>
                      <a:pt x="98674" y="108732"/>
                      <a:pt x="114207" y="87741"/>
                      <a:pt x="101333" y="66331"/>
                    </a:cubicBezTo>
                    <a:cubicBezTo>
                      <a:pt x="88458" y="44920"/>
                      <a:pt x="68307" y="43521"/>
                      <a:pt x="68307" y="43521"/>
                    </a:cubicBezTo>
                    <a:cubicBezTo>
                      <a:pt x="68307" y="43521"/>
                      <a:pt x="83560" y="37223"/>
                      <a:pt x="100773" y="44360"/>
                    </a:cubicBezTo>
                    <a:cubicBezTo>
                      <a:pt x="118125" y="51497"/>
                      <a:pt x="124003" y="61153"/>
                      <a:pt x="124003" y="61153"/>
                    </a:cubicBezTo>
                    <a:cubicBezTo>
                      <a:pt x="124003" y="61153"/>
                      <a:pt x="124842" y="33725"/>
                      <a:pt x="97554" y="27008"/>
                    </a:cubicBezTo>
                    <a:cubicBezTo>
                      <a:pt x="70267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7" y="0"/>
                    </a:cubicBezTo>
                    <a:cubicBezTo>
                      <a:pt x="44937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9" y="39462"/>
                      <a:pt x="9113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474" y="77945"/>
                      <a:pt x="53894" y="127063"/>
                      <a:pt x="50395" y="161208"/>
                    </a:cubicBezTo>
                    <a:cubicBezTo>
                      <a:pt x="49556" y="161908"/>
                      <a:pt x="48716" y="162468"/>
                      <a:pt x="47876" y="163167"/>
                    </a:cubicBezTo>
                    <a:cubicBezTo>
                      <a:pt x="44238" y="160369"/>
                      <a:pt x="39760" y="158689"/>
                      <a:pt x="34722" y="158689"/>
                    </a:cubicBezTo>
                    <a:cubicBezTo>
                      <a:pt x="22827" y="158689"/>
                      <a:pt x="13312" y="168205"/>
                      <a:pt x="13312" y="180100"/>
                    </a:cubicBezTo>
                    <a:cubicBezTo>
                      <a:pt x="13312" y="184438"/>
                      <a:pt x="14571" y="188356"/>
                      <a:pt x="16810" y="191715"/>
                    </a:cubicBezTo>
                    <a:lnTo>
                      <a:pt x="44378" y="191715"/>
                    </a:lnTo>
                    <a:cubicBezTo>
                      <a:pt x="43958" y="192694"/>
                      <a:pt x="43538" y="193534"/>
                      <a:pt x="43119" y="194373"/>
                    </a:cubicBezTo>
                    <a:lnTo>
                      <a:pt x="60051" y="193674"/>
                    </a:lnTo>
                    <a:cubicBezTo>
                      <a:pt x="60051" y="193674"/>
                      <a:pt x="60051" y="192974"/>
                      <a:pt x="60051" y="191715"/>
                    </a:cubicBezTo>
                    <a:lnTo>
                      <a:pt x="236373" y="191715"/>
                    </a:lnTo>
                    <a:cubicBezTo>
                      <a:pt x="236373" y="190875"/>
                      <a:pt x="236373" y="190035"/>
                      <a:pt x="236373" y="189336"/>
                    </a:cubicBezTo>
                    <a:cubicBezTo>
                      <a:pt x="236373" y="175482"/>
                      <a:pt x="225177" y="164147"/>
                      <a:pt x="211183" y="164147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31DDF8D-7C5F-DA5E-FD36-AB83C58B2A28}"/>
                  </a:ext>
                </a:extLst>
              </p:cNvPr>
              <p:cNvSpPr/>
              <p:nvPr/>
            </p:nvSpPr>
            <p:spPr>
              <a:xfrm>
                <a:off x="7804159" y="1961280"/>
                <a:ext cx="143016" cy="39882"/>
              </a:xfrm>
              <a:custGeom>
                <a:avLst/>
                <a:gdLst>
                  <a:gd name="connsiteX0" fmla="*/ 127063 w 143016"/>
                  <a:gd name="connsiteY0" fmla="*/ 22110 h 39882"/>
                  <a:gd name="connsiteX1" fmla="*/ 111670 w 143016"/>
                  <a:gd name="connsiteY1" fmla="*/ 33725 h 39882"/>
                  <a:gd name="connsiteX2" fmla="*/ 107192 w 143016"/>
                  <a:gd name="connsiteY2" fmla="*/ 32326 h 39882"/>
                  <a:gd name="connsiteX3" fmla="*/ 105373 w 143016"/>
                  <a:gd name="connsiteY3" fmla="*/ 32606 h 39882"/>
                  <a:gd name="connsiteX4" fmla="*/ 105513 w 143016"/>
                  <a:gd name="connsiteY4" fmla="*/ 30366 h 39882"/>
                  <a:gd name="connsiteX5" fmla="*/ 91379 w 143016"/>
                  <a:gd name="connsiteY5" fmla="*/ 16233 h 39882"/>
                  <a:gd name="connsiteX6" fmla="*/ 82143 w 143016"/>
                  <a:gd name="connsiteY6" fmla="*/ 19731 h 39882"/>
                  <a:gd name="connsiteX7" fmla="*/ 60033 w 143016"/>
                  <a:gd name="connsiteY7" fmla="*/ 0 h 39882"/>
                  <a:gd name="connsiteX8" fmla="*/ 38623 w 143016"/>
                  <a:gd name="connsiteY8" fmla="*/ 16513 h 39882"/>
                  <a:gd name="connsiteX9" fmla="*/ 35404 w 143016"/>
                  <a:gd name="connsiteY9" fmla="*/ 16233 h 39882"/>
                  <a:gd name="connsiteX10" fmla="*/ 22110 w 143016"/>
                  <a:gd name="connsiteY10" fmla="*/ 21551 h 39882"/>
                  <a:gd name="connsiteX11" fmla="*/ 13714 w 143016"/>
                  <a:gd name="connsiteY11" fmla="*/ 18612 h 39882"/>
                  <a:gd name="connsiteX12" fmla="*/ 0 w 143016"/>
                  <a:gd name="connsiteY12" fmla="*/ 32326 h 39882"/>
                  <a:gd name="connsiteX13" fmla="*/ 2239 w 143016"/>
                  <a:gd name="connsiteY13" fmla="*/ 39882 h 39882"/>
                  <a:gd name="connsiteX14" fmla="*/ 143016 w 143016"/>
                  <a:gd name="connsiteY14" fmla="*/ 39882 h 39882"/>
                  <a:gd name="connsiteX15" fmla="*/ 143016 w 143016"/>
                  <a:gd name="connsiteY15" fmla="*/ 38343 h 39882"/>
                  <a:gd name="connsiteX16" fmla="*/ 126924 w 143016"/>
                  <a:gd name="connsiteY16" fmla="*/ 22250 h 3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016" h="39882">
                    <a:moveTo>
                      <a:pt x="127063" y="22110"/>
                    </a:moveTo>
                    <a:cubicBezTo>
                      <a:pt x="119787" y="22110"/>
                      <a:pt x="113629" y="27008"/>
                      <a:pt x="111670" y="33725"/>
                    </a:cubicBezTo>
                    <a:cubicBezTo>
                      <a:pt x="110411" y="32885"/>
                      <a:pt x="108872" y="32326"/>
                      <a:pt x="107192" y="32326"/>
                    </a:cubicBezTo>
                    <a:cubicBezTo>
                      <a:pt x="106632" y="32326"/>
                      <a:pt x="105933" y="32326"/>
                      <a:pt x="105373" y="32606"/>
                    </a:cubicBezTo>
                    <a:cubicBezTo>
                      <a:pt x="105373" y="31906"/>
                      <a:pt x="105513" y="31066"/>
                      <a:pt x="105513" y="30366"/>
                    </a:cubicBezTo>
                    <a:cubicBezTo>
                      <a:pt x="105513" y="22530"/>
                      <a:pt x="99216" y="16233"/>
                      <a:pt x="91379" y="16233"/>
                    </a:cubicBezTo>
                    <a:cubicBezTo>
                      <a:pt x="87881" y="16233"/>
                      <a:pt x="84662" y="17492"/>
                      <a:pt x="82143" y="19731"/>
                    </a:cubicBezTo>
                    <a:cubicBezTo>
                      <a:pt x="80884" y="8676"/>
                      <a:pt x="71508" y="0"/>
                      <a:pt x="60033" y="0"/>
                    </a:cubicBezTo>
                    <a:cubicBezTo>
                      <a:pt x="49678" y="0"/>
                      <a:pt x="41142" y="6997"/>
                      <a:pt x="38623" y="16513"/>
                    </a:cubicBezTo>
                    <a:cubicBezTo>
                      <a:pt x="37643" y="16373"/>
                      <a:pt x="36524" y="16233"/>
                      <a:pt x="35404" y="16233"/>
                    </a:cubicBezTo>
                    <a:cubicBezTo>
                      <a:pt x="30227" y="16233"/>
                      <a:pt x="25608" y="18332"/>
                      <a:pt x="22110" y="21551"/>
                    </a:cubicBezTo>
                    <a:cubicBezTo>
                      <a:pt x="19731" y="19731"/>
                      <a:pt x="16932" y="18612"/>
                      <a:pt x="13714" y="18612"/>
                    </a:cubicBezTo>
                    <a:cubicBezTo>
                      <a:pt x="6157" y="18612"/>
                      <a:pt x="0" y="24769"/>
                      <a:pt x="0" y="32326"/>
                    </a:cubicBezTo>
                    <a:cubicBezTo>
                      <a:pt x="0" y="35124"/>
                      <a:pt x="840" y="37643"/>
                      <a:pt x="2239" y="39882"/>
                    </a:cubicBezTo>
                    <a:lnTo>
                      <a:pt x="143016" y="39882"/>
                    </a:lnTo>
                    <a:cubicBezTo>
                      <a:pt x="143016" y="39882"/>
                      <a:pt x="143016" y="38903"/>
                      <a:pt x="143016" y="38343"/>
                    </a:cubicBezTo>
                    <a:cubicBezTo>
                      <a:pt x="143016" y="29387"/>
                      <a:pt x="135740" y="22250"/>
                      <a:pt x="126924" y="2225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4EAAC37-E514-1325-5BE4-FE3C581F2DC0}"/>
                  </a:ext>
                </a:extLst>
              </p:cNvPr>
              <p:cNvSpPr/>
              <p:nvPr/>
            </p:nvSpPr>
            <p:spPr>
              <a:xfrm>
                <a:off x="7179617" y="1811632"/>
                <a:ext cx="327034" cy="192888"/>
              </a:xfrm>
              <a:custGeom>
                <a:avLst/>
                <a:gdLst>
                  <a:gd name="connsiteX0" fmla="*/ 310942 w 327034"/>
                  <a:gd name="connsiteY0" fmla="*/ 160703 h 192888"/>
                  <a:gd name="connsiteX1" fmla="*/ 306044 w 327034"/>
                  <a:gd name="connsiteY1" fmla="*/ 161403 h 192888"/>
                  <a:gd name="connsiteX2" fmla="*/ 306744 w 327034"/>
                  <a:gd name="connsiteY2" fmla="*/ 156365 h 192888"/>
                  <a:gd name="connsiteX3" fmla="*/ 291910 w 327034"/>
                  <a:gd name="connsiteY3" fmla="*/ 136634 h 192888"/>
                  <a:gd name="connsiteX4" fmla="*/ 255946 w 327034"/>
                  <a:gd name="connsiteY4" fmla="*/ 111865 h 192888"/>
                  <a:gd name="connsiteX5" fmla="*/ 217603 w 327034"/>
                  <a:gd name="connsiteY5" fmla="*/ 147969 h 192888"/>
                  <a:gd name="connsiteX6" fmla="*/ 206688 w 327034"/>
                  <a:gd name="connsiteY6" fmla="*/ 144750 h 192888"/>
                  <a:gd name="connsiteX7" fmla="*/ 163727 w 327034"/>
                  <a:gd name="connsiteY7" fmla="*/ 106407 h 192888"/>
                  <a:gd name="connsiteX8" fmla="*/ 134061 w 327034"/>
                  <a:gd name="connsiteY8" fmla="*/ 118302 h 192888"/>
                  <a:gd name="connsiteX9" fmla="*/ 114189 w 327034"/>
                  <a:gd name="connsiteY9" fmla="*/ 105008 h 192888"/>
                  <a:gd name="connsiteX10" fmla="*/ 92639 w 327034"/>
                  <a:gd name="connsiteY10" fmla="*/ 126558 h 192888"/>
                  <a:gd name="connsiteX11" fmla="*/ 92639 w 327034"/>
                  <a:gd name="connsiteY11" fmla="*/ 128098 h 192888"/>
                  <a:gd name="connsiteX12" fmla="*/ 76266 w 327034"/>
                  <a:gd name="connsiteY12" fmla="*/ 132995 h 192888"/>
                  <a:gd name="connsiteX13" fmla="*/ 76266 w 327034"/>
                  <a:gd name="connsiteY13" fmla="*/ 59668 h 192888"/>
                  <a:gd name="connsiteX14" fmla="*/ 129303 w 327034"/>
                  <a:gd name="connsiteY14" fmla="*/ 91294 h 192888"/>
                  <a:gd name="connsiteX15" fmla="*/ 112790 w 327034"/>
                  <a:gd name="connsiteY15" fmla="*/ 55470 h 192888"/>
                  <a:gd name="connsiteX16" fmla="*/ 90400 w 327034"/>
                  <a:gd name="connsiteY16" fmla="*/ 50992 h 192888"/>
                  <a:gd name="connsiteX17" fmla="*/ 143436 w 327034"/>
                  <a:gd name="connsiteY17" fmla="*/ 40776 h 192888"/>
                  <a:gd name="connsiteX18" fmla="*/ 104953 w 327034"/>
                  <a:gd name="connsiteY18" fmla="*/ 33360 h 192888"/>
                  <a:gd name="connsiteX19" fmla="*/ 77666 w 327034"/>
                  <a:gd name="connsiteY19" fmla="*/ 50292 h 192888"/>
                  <a:gd name="connsiteX20" fmla="*/ 108732 w 327034"/>
                  <a:gd name="connsiteY20" fmla="*/ 55 h 192888"/>
                  <a:gd name="connsiteX21" fmla="*/ 70249 w 327034"/>
                  <a:gd name="connsiteY21" fmla="*/ 22025 h 192888"/>
                  <a:gd name="connsiteX22" fmla="*/ 66191 w 327034"/>
                  <a:gd name="connsiteY22" fmla="*/ 40497 h 192888"/>
                  <a:gd name="connsiteX23" fmla="*/ 44500 w 327034"/>
                  <a:gd name="connsiteY23" fmla="*/ 24124 h 192888"/>
                  <a:gd name="connsiteX24" fmla="*/ 3918 w 327034"/>
                  <a:gd name="connsiteY24" fmla="*/ 30421 h 192888"/>
                  <a:gd name="connsiteX25" fmla="*/ 59054 w 327034"/>
                  <a:gd name="connsiteY25" fmla="*/ 50152 h 192888"/>
                  <a:gd name="connsiteX26" fmla="*/ 24629 w 327034"/>
                  <a:gd name="connsiteY26" fmla="*/ 51412 h 192888"/>
                  <a:gd name="connsiteX27" fmla="*/ 0 w 327034"/>
                  <a:gd name="connsiteY27" fmla="*/ 83178 h 192888"/>
                  <a:gd name="connsiteX28" fmla="*/ 57375 w 327034"/>
                  <a:gd name="connsiteY28" fmla="*/ 57429 h 192888"/>
                  <a:gd name="connsiteX29" fmla="*/ 31766 w 327034"/>
                  <a:gd name="connsiteY29" fmla="*/ 118162 h 192888"/>
                  <a:gd name="connsiteX30" fmla="*/ 67730 w 327034"/>
                  <a:gd name="connsiteY30" fmla="*/ 61207 h 192888"/>
                  <a:gd name="connsiteX31" fmla="*/ 66610 w 327034"/>
                  <a:gd name="connsiteY31" fmla="*/ 142091 h 192888"/>
                  <a:gd name="connsiteX32" fmla="*/ 61992 w 327034"/>
                  <a:gd name="connsiteY32" fmla="*/ 152167 h 192888"/>
                  <a:gd name="connsiteX33" fmla="*/ 51637 w 327034"/>
                  <a:gd name="connsiteY33" fmla="*/ 149508 h 192888"/>
                  <a:gd name="connsiteX34" fmla="*/ 30087 w 327034"/>
                  <a:gd name="connsiteY34" fmla="*/ 171058 h 192888"/>
                  <a:gd name="connsiteX35" fmla="*/ 48139 w 327034"/>
                  <a:gd name="connsiteY35" fmla="*/ 192189 h 192888"/>
                  <a:gd name="connsiteX36" fmla="*/ 48139 w 327034"/>
                  <a:gd name="connsiteY36" fmla="*/ 192889 h 192888"/>
                  <a:gd name="connsiteX37" fmla="*/ 311082 w 327034"/>
                  <a:gd name="connsiteY37" fmla="*/ 192889 h 192888"/>
                  <a:gd name="connsiteX38" fmla="*/ 327034 w 327034"/>
                  <a:gd name="connsiteY38" fmla="*/ 176656 h 192888"/>
                  <a:gd name="connsiteX39" fmla="*/ 310802 w 327034"/>
                  <a:gd name="connsiteY39" fmla="*/ 160423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7034" h="192888">
                    <a:moveTo>
                      <a:pt x="310942" y="160703"/>
                    </a:moveTo>
                    <a:cubicBezTo>
                      <a:pt x="309262" y="160703"/>
                      <a:pt x="307583" y="160983"/>
                      <a:pt x="306044" y="161403"/>
                    </a:cubicBezTo>
                    <a:cubicBezTo>
                      <a:pt x="306463" y="159863"/>
                      <a:pt x="306744" y="158184"/>
                      <a:pt x="306744" y="156365"/>
                    </a:cubicBezTo>
                    <a:cubicBezTo>
                      <a:pt x="306744" y="146989"/>
                      <a:pt x="300446" y="139153"/>
                      <a:pt x="291910" y="136634"/>
                    </a:cubicBezTo>
                    <a:cubicBezTo>
                      <a:pt x="286312" y="122220"/>
                      <a:pt x="272459" y="111865"/>
                      <a:pt x="255946" y="111865"/>
                    </a:cubicBezTo>
                    <a:cubicBezTo>
                      <a:pt x="235515" y="111865"/>
                      <a:pt x="218863" y="127818"/>
                      <a:pt x="217603" y="147969"/>
                    </a:cubicBezTo>
                    <a:cubicBezTo>
                      <a:pt x="214385" y="146010"/>
                      <a:pt x="210607" y="144890"/>
                      <a:pt x="206688" y="144750"/>
                    </a:cubicBezTo>
                    <a:cubicBezTo>
                      <a:pt x="204169" y="123200"/>
                      <a:pt x="185837" y="106407"/>
                      <a:pt x="163727" y="106407"/>
                    </a:cubicBezTo>
                    <a:cubicBezTo>
                      <a:pt x="152252" y="106407"/>
                      <a:pt x="141757" y="110885"/>
                      <a:pt x="134061" y="118302"/>
                    </a:cubicBezTo>
                    <a:cubicBezTo>
                      <a:pt x="130842" y="110465"/>
                      <a:pt x="123145" y="105008"/>
                      <a:pt x="114189" y="105008"/>
                    </a:cubicBezTo>
                    <a:cubicBezTo>
                      <a:pt x="102294" y="105008"/>
                      <a:pt x="92639" y="114663"/>
                      <a:pt x="92639" y="126558"/>
                    </a:cubicBezTo>
                    <a:cubicBezTo>
                      <a:pt x="92639" y="127118"/>
                      <a:pt x="92639" y="127678"/>
                      <a:pt x="92639" y="128098"/>
                    </a:cubicBezTo>
                    <a:cubicBezTo>
                      <a:pt x="86621" y="128237"/>
                      <a:pt x="81024" y="130057"/>
                      <a:pt x="76266" y="132995"/>
                    </a:cubicBezTo>
                    <a:cubicBezTo>
                      <a:pt x="76826" y="106967"/>
                      <a:pt x="77106" y="78420"/>
                      <a:pt x="76266" y="59668"/>
                    </a:cubicBezTo>
                    <a:cubicBezTo>
                      <a:pt x="86062" y="59948"/>
                      <a:pt x="106632" y="64146"/>
                      <a:pt x="129303" y="91294"/>
                    </a:cubicBezTo>
                    <a:cubicBezTo>
                      <a:pt x="129303" y="91294"/>
                      <a:pt x="136439" y="65545"/>
                      <a:pt x="112790" y="55470"/>
                    </a:cubicBezTo>
                    <a:cubicBezTo>
                      <a:pt x="101735" y="50712"/>
                      <a:pt x="94878" y="50292"/>
                      <a:pt x="90400" y="50992"/>
                    </a:cubicBezTo>
                    <a:cubicBezTo>
                      <a:pt x="100895" y="46234"/>
                      <a:pt x="122306" y="38118"/>
                      <a:pt x="143436" y="40776"/>
                    </a:cubicBezTo>
                    <a:cubicBezTo>
                      <a:pt x="143436" y="40776"/>
                      <a:pt x="125384" y="29581"/>
                      <a:pt x="104953" y="33360"/>
                    </a:cubicBezTo>
                    <a:cubicBezTo>
                      <a:pt x="84663" y="37278"/>
                      <a:pt x="77666" y="50292"/>
                      <a:pt x="77666" y="50292"/>
                    </a:cubicBezTo>
                    <a:cubicBezTo>
                      <a:pt x="77666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09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010" y="81218"/>
                      <a:pt x="68290" y="113824"/>
                      <a:pt x="66610" y="142091"/>
                    </a:cubicBezTo>
                    <a:cubicBezTo>
                      <a:pt x="64512" y="145170"/>
                      <a:pt x="62832" y="148528"/>
                      <a:pt x="61992" y="152167"/>
                    </a:cubicBezTo>
                    <a:cubicBezTo>
                      <a:pt x="58914" y="150487"/>
                      <a:pt x="55415" y="149508"/>
                      <a:pt x="51637" y="149508"/>
                    </a:cubicBezTo>
                    <a:cubicBezTo>
                      <a:pt x="39742" y="149508"/>
                      <a:pt x="30087" y="159164"/>
                      <a:pt x="30087" y="171058"/>
                    </a:cubicBezTo>
                    <a:cubicBezTo>
                      <a:pt x="30087" y="181694"/>
                      <a:pt x="37923" y="190510"/>
                      <a:pt x="48139" y="192189"/>
                    </a:cubicBezTo>
                    <a:lnTo>
                      <a:pt x="48139" y="192889"/>
                    </a:lnTo>
                    <a:lnTo>
                      <a:pt x="311082" y="192889"/>
                    </a:lnTo>
                    <a:cubicBezTo>
                      <a:pt x="319898" y="192749"/>
                      <a:pt x="327034" y="185472"/>
                      <a:pt x="327034" y="176656"/>
                    </a:cubicBezTo>
                    <a:cubicBezTo>
                      <a:pt x="327034" y="167840"/>
                      <a:pt x="319758" y="160423"/>
                      <a:pt x="310802" y="16042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98C9FC-90F7-3386-9303-03036D1A57A8}"/>
                  </a:ext>
                </a:extLst>
              </p:cNvPr>
              <p:cNvSpPr/>
              <p:nvPr/>
            </p:nvSpPr>
            <p:spPr>
              <a:xfrm>
                <a:off x="8301497" y="1744227"/>
                <a:ext cx="358660" cy="271629"/>
              </a:xfrm>
              <a:custGeom>
                <a:avLst/>
                <a:gdLst>
                  <a:gd name="connsiteX0" fmla="*/ 342707 w 358660"/>
                  <a:gd name="connsiteY0" fmla="*/ 239304 h 271629"/>
                  <a:gd name="connsiteX1" fmla="*/ 337809 w 358660"/>
                  <a:gd name="connsiteY1" fmla="*/ 240003 h 271629"/>
                  <a:gd name="connsiteX2" fmla="*/ 338509 w 358660"/>
                  <a:gd name="connsiteY2" fmla="*/ 234965 h 271629"/>
                  <a:gd name="connsiteX3" fmla="*/ 323676 w 358660"/>
                  <a:gd name="connsiteY3" fmla="*/ 215234 h 271629"/>
                  <a:gd name="connsiteX4" fmla="*/ 287712 w 358660"/>
                  <a:gd name="connsiteY4" fmla="*/ 190465 h 271629"/>
                  <a:gd name="connsiteX5" fmla="*/ 249369 w 358660"/>
                  <a:gd name="connsiteY5" fmla="*/ 226569 h 271629"/>
                  <a:gd name="connsiteX6" fmla="*/ 238454 w 358660"/>
                  <a:gd name="connsiteY6" fmla="*/ 223351 h 271629"/>
                  <a:gd name="connsiteX7" fmla="*/ 204309 w 358660"/>
                  <a:gd name="connsiteY7" fmla="*/ 186127 h 271629"/>
                  <a:gd name="connsiteX8" fmla="*/ 204169 w 358660"/>
                  <a:gd name="connsiteY8" fmla="*/ 80474 h 271629"/>
                  <a:gd name="connsiteX9" fmla="*/ 241393 w 358660"/>
                  <a:gd name="connsiteY9" fmla="*/ 129732 h 271629"/>
                  <a:gd name="connsiteX10" fmla="*/ 213964 w 358660"/>
                  <a:gd name="connsiteY10" fmla="*/ 68580 h 271629"/>
                  <a:gd name="connsiteX11" fmla="*/ 294849 w 358660"/>
                  <a:gd name="connsiteY11" fmla="*/ 81874 h 271629"/>
                  <a:gd name="connsiteX12" fmla="*/ 244051 w 358660"/>
                  <a:gd name="connsiteY12" fmla="*/ 41572 h 271629"/>
                  <a:gd name="connsiteX13" fmla="*/ 210046 w 358660"/>
                  <a:gd name="connsiteY13" fmla="*/ 57525 h 271629"/>
                  <a:gd name="connsiteX14" fmla="*/ 273438 w 358660"/>
                  <a:gd name="connsiteY14" fmla="*/ 4628 h 271629"/>
                  <a:gd name="connsiteX15" fmla="*/ 218023 w 358660"/>
                  <a:gd name="connsiteY15" fmla="*/ 11625 h 271629"/>
                  <a:gd name="connsiteX16" fmla="*/ 201510 w 358660"/>
                  <a:gd name="connsiteY16" fmla="*/ 54586 h 271629"/>
                  <a:gd name="connsiteX17" fmla="*/ 166666 w 358660"/>
                  <a:gd name="connsiteY17" fmla="*/ 10925 h 271629"/>
                  <a:gd name="connsiteX18" fmla="*/ 110411 w 358660"/>
                  <a:gd name="connsiteY18" fmla="*/ 23380 h 271629"/>
                  <a:gd name="connsiteX19" fmla="*/ 160089 w 358660"/>
                  <a:gd name="connsiteY19" fmla="*/ 37793 h 271629"/>
                  <a:gd name="connsiteX20" fmla="*/ 192554 w 358660"/>
                  <a:gd name="connsiteY20" fmla="*/ 64521 h 271629"/>
                  <a:gd name="connsiteX21" fmla="*/ 136299 w 358660"/>
                  <a:gd name="connsiteY21" fmla="*/ 70539 h 271629"/>
                  <a:gd name="connsiteX22" fmla="*/ 112790 w 358660"/>
                  <a:gd name="connsiteY22" fmla="*/ 128053 h 271629"/>
                  <a:gd name="connsiteX23" fmla="*/ 194513 w 358660"/>
                  <a:gd name="connsiteY23" fmla="*/ 76276 h 271629"/>
                  <a:gd name="connsiteX24" fmla="*/ 193394 w 358660"/>
                  <a:gd name="connsiteY24" fmla="*/ 185148 h 271629"/>
                  <a:gd name="connsiteX25" fmla="*/ 165826 w 358660"/>
                  <a:gd name="connsiteY25" fmla="*/ 196763 h 271629"/>
                  <a:gd name="connsiteX26" fmla="*/ 145955 w 358660"/>
                  <a:gd name="connsiteY26" fmla="*/ 183469 h 271629"/>
                  <a:gd name="connsiteX27" fmla="*/ 124404 w 358660"/>
                  <a:gd name="connsiteY27" fmla="*/ 205019 h 271629"/>
                  <a:gd name="connsiteX28" fmla="*/ 124404 w 358660"/>
                  <a:gd name="connsiteY28" fmla="*/ 206558 h 271629"/>
                  <a:gd name="connsiteX29" fmla="*/ 93758 w 358660"/>
                  <a:gd name="connsiteY29" fmla="*/ 230768 h 271629"/>
                  <a:gd name="connsiteX30" fmla="*/ 83403 w 358660"/>
                  <a:gd name="connsiteY30" fmla="*/ 228109 h 271629"/>
                  <a:gd name="connsiteX31" fmla="*/ 70808 w 358660"/>
                  <a:gd name="connsiteY31" fmla="*/ 232307 h 271629"/>
                  <a:gd name="connsiteX32" fmla="*/ 41281 w 358660"/>
                  <a:gd name="connsiteY32" fmla="*/ 219572 h 271629"/>
                  <a:gd name="connsiteX33" fmla="*/ 0 w 358660"/>
                  <a:gd name="connsiteY33" fmla="*/ 257636 h 271629"/>
                  <a:gd name="connsiteX34" fmla="*/ 63392 w 358660"/>
                  <a:gd name="connsiteY34" fmla="*/ 257636 h 271629"/>
                  <a:gd name="connsiteX35" fmla="*/ 79764 w 358660"/>
                  <a:gd name="connsiteY35" fmla="*/ 270930 h 271629"/>
                  <a:gd name="connsiteX36" fmla="*/ 79764 w 358660"/>
                  <a:gd name="connsiteY36" fmla="*/ 271629 h 271629"/>
                  <a:gd name="connsiteX37" fmla="*/ 342707 w 358660"/>
                  <a:gd name="connsiteY37" fmla="*/ 271629 h 271629"/>
                  <a:gd name="connsiteX38" fmla="*/ 358660 w 358660"/>
                  <a:gd name="connsiteY38" fmla="*/ 255396 h 271629"/>
                  <a:gd name="connsiteX39" fmla="*/ 342428 w 358660"/>
                  <a:gd name="connsiteY39" fmla="*/ 239164 h 2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58660" h="271629">
                    <a:moveTo>
                      <a:pt x="342707" y="239304"/>
                    </a:moveTo>
                    <a:cubicBezTo>
                      <a:pt x="341028" y="239304"/>
                      <a:pt x="339349" y="239583"/>
                      <a:pt x="337809" y="240003"/>
                    </a:cubicBezTo>
                    <a:cubicBezTo>
                      <a:pt x="338229" y="238464"/>
                      <a:pt x="338509" y="236785"/>
                      <a:pt x="338509" y="234965"/>
                    </a:cubicBezTo>
                    <a:cubicBezTo>
                      <a:pt x="338509" y="225590"/>
                      <a:pt x="332212" y="217753"/>
                      <a:pt x="323676" y="215234"/>
                    </a:cubicBezTo>
                    <a:cubicBezTo>
                      <a:pt x="318078" y="200821"/>
                      <a:pt x="304224" y="190465"/>
                      <a:pt x="287712" y="190465"/>
                    </a:cubicBezTo>
                    <a:cubicBezTo>
                      <a:pt x="267281" y="190465"/>
                      <a:pt x="250628" y="206418"/>
                      <a:pt x="249369" y="226569"/>
                    </a:cubicBezTo>
                    <a:cubicBezTo>
                      <a:pt x="246150" y="224610"/>
                      <a:pt x="242372" y="223491"/>
                      <a:pt x="238454" y="223351"/>
                    </a:cubicBezTo>
                    <a:cubicBezTo>
                      <a:pt x="236355" y="204739"/>
                      <a:pt x="222361" y="189906"/>
                      <a:pt x="204309" y="186127"/>
                    </a:cubicBezTo>
                    <a:cubicBezTo>
                      <a:pt x="205288" y="149604"/>
                      <a:pt x="205848" y="104544"/>
                      <a:pt x="204169" y="80474"/>
                    </a:cubicBezTo>
                    <a:cubicBezTo>
                      <a:pt x="214944" y="87471"/>
                      <a:pt x="233696" y="103004"/>
                      <a:pt x="241393" y="129732"/>
                    </a:cubicBezTo>
                    <a:cubicBezTo>
                      <a:pt x="241393" y="129732"/>
                      <a:pt x="264902" y="78515"/>
                      <a:pt x="213964" y="68580"/>
                    </a:cubicBezTo>
                    <a:cubicBezTo>
                      <a:pt x="213964" y="68580"/>
                      <a:pt x="259164" y="56125"/>
                      <a:pt x="294849" y="81874"/>
                    </a:cubicBezTo>
                    <a:cubicBezTo>
                      <a:pt x="294849" y="81874"/>
                      <a:pt x="294849" y="37094"/>
                      <a:pt x="244051" y="41572"/>
                    </a:cubicBezTo>
                    <a:cubicBezTo>
                      <a:pt x="222641" y="43531"/>
                      <a:pt x="210046" y="57525"/>
                      <a:pt x="210046" y="57525"/>
                    </a:cubicBezTo>
                    <a:cubicBezTo>
                      <a:pt x="210046" y="57525"/>
                      <a:pt x="234815" y="16943"/>
                      <a:pt x="273438" y="4628"/>
                    </a:cubicBezTo>
                    <a:cubicBezTo>
                      <a:pt x="273438" y="4628"/>
                      <a:pt x="233976" y="-9506"/>
                      <a:pt x="218023" y="11625"/>
                    </a:cubicBezTo>
                    <a:cubicBezTo>
                      <a:pt x="198851" y="36954"/>
                      <a:pt x="200671" y="51367"/>
                      <a:pt x="201510" y="54586"/>
                    </a:cubicBezTo>
                    <a:cubicBezTo>
                      <a:pt x="199971" y="49408"/>
                      <a:pt x="189056" y="14564"/>
                      <a:pt x="166666" y="10925"/>
                    </a:cubicBezTo>
                    <a:cubicBezTo>
                      <a:pt x="142597" y="7007"/>
                      <a:pt x="110411" y="23380"/>
                      <a:pt x="110411" y="23380"/>
                    </a:cubicBezTo>
                    <a:cubicBezTo>
                      <a:pt x="110411" y="23380"/>
                      <a:pt x="135040" y="22400"/>
                      <a:pt x="160089" y="37793"/>
                    </a:cubicBezTo>
                    <a:cubicBezTo>
                      <a:pt x="185137" y="53186"/>
                      <a:pt x="192554" y="64521"/>
                      <a:pt x="192554" y="64521"/>
                    </a:cubicBezTo>
                    <a:cubicBezTo>
                      <a:pt x="192554" y="64521"/>
                      <a:pt x="160368" y="46470"/>
                      <a:pt x="136299" y="70539"/>
                    </a:cubicBezTo>
                    <a:cubicBezTo>
                      <a:pt x="112230" y="94608"/>
                      <a:pt x="111250" y="121336"/>
                      <a:pt x="112790" y="128053"/>
                    </a:cubicBezTo>
                    <a:cubicBezTo>
                      <a:pt x="112790" y="128053"/>
                      <a:pt x="146795" y="88451"/>
                      <a:pt x="194513" y="76276"/>
                    </a:cubicBezTo>
                    <a:cubicBezTo>
                      <a:pt x="194933" y="96147"/>
                      <a:pt x="195773" y="144846"/>
                      <a:pt x="193394" y="185148"/>
                    </a:cubicBezTo>
                    <a:cubicBezTo>
                      <a:pt x="182759" y="185708"/>
                      <a:pt x="173103" y="189906"/>
                      <a:pt x="165826" y="196763"/>
                    </a:cubicBezTo>
                    <a:cubicBezTo>
                      <a:pt x="162608" y="188926"/>
                      <a:pt x="154911" y="183469"/>
                      <a:pt x="145955" y="183469"/>
                    </a:cubicBezTo>
                    <a:cubicBezTo>
                      <a:pt x="134060" y="183469"/>
                      <a:pt x="124404" y="193124"/>
                      <a:pt x="124404" y="205019"/>
                    </a:cubicBezTo>
                    <a:cubicBezTo>
                      <a:pt x="124404" y="205579"/>
                      <a:pt x="124404" y="206138"/>
                      <a:pt x="124404" y="206558"/>
                    </a:cubicBezTo>
                    <a:cubicBezTo>
                      <a:pt x="109711" y="206838"/>
                      <a:pt x="97397" y="217053"/>
                      <a:pt x="93758" y="230768"/>
                    </a:cubicBezTo>
                    <a:cubicBezTo>
                      <a:pt x="90679" y="229088"/>
                      <a:pt x="87181" y="228109"/>
                      <a:pt x="83403" y="228109"/>
                    </a:cubicBezTo>
                    <a:cubicBezTo>
                      <a:pt x="78645" y="228109"/>
                      <a:pt x="74307" y="229648"/>
                      <a:pt x="70808" y="232307"/>
                    </a:cubicBezTo>
                    <a:cubicBezTo>
                      <a:pt x="63252" y="224610"/>
                      <a:pt x="53036" y="219572"/>
                      <a:pt x="41281" y="219572"/>
                    </a:cubicBezTo>
                    <a:cubicBezTo>
                      <a:pt x="19591" y="219572"/>
                      <a:pt x="1819" y="236365"/>
                      <a:pt x="0" y="257636"/>
                    </a:cubicBezTo>
                    <a:lnTo>
                      <a:pt x="63392" y="257636"/>
                    </a:lnTo>
                    <a:cubicBezTo>
                      <a:pt x="66190" y="264492"/>
                      <a:pt x="72348" y="269670"/>
                      <a:pt x="79764" y="270930"/>
                    </a:cubicBezTo>
                    <a:lnTo>
                      <a:pt x="79764" y="271629"/>
                    </a:lnTo>
                    <a:lnTo>
                      <a:pt x="342707" y="271629"/>
                    </a:lnTo>
                    <a:cubicBezTo>
                      <a:pt x="351523" y="271489"/>
                      <a:pt x="358660" y="264213"/>
                      <a:pt x="358660" y="255396"/>
                    </a:cubicBezTo>
                    <a:cubicBezTo>
                      <a:pt x="358660" y="246580"/>
                      <a:pt x="351383" y="239164"/>
                      <a:pt x="342428" y="23916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D6DB08A-526B-349A-63CF-BF9F241DD3F7}"/>
                  </a:ext>
                </a:extLst>
              </p:cNvPr>
              <p:cNvSpPr/>
              <p:nvPr/>
            </p:nvSpPr>
            <p:spPr>
              <a:xfrm>
                <a:off x="6167028" y="1791536"/>
                <a:ext cx="129862" cy="210046"/>
              </a:xfrm>
              <a:custGeom>
                <a:avLst/>
                <a:gdLst>
                  <a:gd name="connsiteX0" fmla="*/ 99216 w 129862"/>
                  <a:gd name="connsiteY0" fmla="*/ 37084 h 210046"/>
                  <a:gd name="connsiteX1" fmla="*/ 73747 w 129862"/>
                  <a:gd name="connsiteY1" fmla="*/ 52057 h 210046"/>
                  <a:gd name="connsiteX2" fmla="*/ 74027 w 129862"/>
                  <a:gd name="connsiteY2" fmla="*/ 51217 h 210046"/>
                  <a:gd name="connsiteX3" fmla="*/ 113350 w 129862"/>
                  <a:gd name="connsiteY3" fmla="*/ 19311 h 210046"/>
                  <a:gd name="connsiteX4" fmla="*/ 77805 w 129862"/>
                  <a:gd name="connsiteY4" fmla="*/ 23789 h 210046"/>
                  <a:gd name="connsiteX5" fmla="*/ 77665 w 129862"/>
                  <a:gd name="connsiteY5" fmla="*/ 24069 h 210046"/>
                  <a:gd name="connsiteX6" fmla="*/ 73747 w 129862"/>
                  <a:gd name="connsiteY6" fmla="*/ 16233 h 210046"/>
                  <a:gd name="connsiteX7" fmla="*/ 40582 w 129862"/>
                  <a:gd name="connsiteY7" fmla="*/ 0 h 210046"/>
                  <a:gd name="connsiteX8" fmla="*/ 59753 w 129862"/>
                  <a:gd name="connsiteY8" fmla="*/ 27148 h 210046"/>
                  <a:gd name="connsiteX9" fmla="*/ 64371 w 129862"/>
                  <a:gd name="connsiteY9" fmla="*/ 43661 h 210046"/>
                  <a:gd name="connsiteX10" fmla="*/ 44920 w 129862"/>
                  <a:gd name="connsiteY10" fmla="*/ 23370 h 210046"/>
                  <a:gd name="connsiteX11" fmla="*/ 8816 w 129862"/>
                  <a:gd name="connsiteY11" fmla="*/ 31346 h 210046"/>
                  <a:gd name="connsiteX12" fmla="*/ 29107 w 129862"/>
                  <a:gd name="connsiteY12" fmla="*/ 35124 h 210046"/>
                  <a:gd name="connsiteX13" fmla="*/ 0 w 129862"/>
                  <a:gd name="connsiteY13" fmla="*/ 53736 h 210046"/>
                  <a:gd name="connsiteX14" fmla="*/ 40722 w 129862"/>
                  <a:gd name="connsiteY14" fmla="*/ 54016 h 210046"/>
                  <a:gd name="connsiteX15" fmla="*/ 25608 w 129862"/>
                  <a:gd name="connsiteY15" fmla="*/ 61713 h 210046"/>
                  <a:gd name="connsiteX16" fmla="*/ 10495 w 129862"/>
                  <a:gd name="connsiteY16" fmla="*/ 98656 h 210046"/>
                  <a:gd name="connsiteX17" fmla="*/ 59893 w 129862"/>
                  <a:gd name="connsiteY17" fmla="*/ 66470 h 210046"/>
                  <a:gd name="connsiteX18" fmla="*/ 57794 w 129862"/>
                  <a:gd name="connsiteY18" fmla="*/ 119087 h 210046"/>
                  <a:gd name="connsiteX19" fmla="*/ 53456 w 129862"/>
                  <a:gd name="connsiteY19" fmla="*/ 210046 h 210046"/>
                  <a:gd name="connsiteX20" fmla="*/ 68989 w 129862"/>
                  <a:gd name="connsiteY20" fmla="*/ 210046 h 210046"/>
                  <a:gd name="connsiteX21" fmla="*/ 68989 w 129862"/>
                  <a:gd name="connsiteY21" fmla="*/ 122026 h 210046"/>
                  <a:gd name="connsiteX22" fmla="*/ 68150 w 129862"/>
                  <a:gd name="connsiteY22" fmla="*/ 103274 h 210046"/>
                  <a:gd name="connsiteX23" fmla="*/ 81864 w 129862"/>
                  <a:gd name="connsiteY23" fmla="*/ 79345 h 210046"/>
                  <a:gd name="connsiteX24" fmla="*/ 92918 w 129862"/>
                  <a:gd name="connsiteY24" fmla="*/ 99636 h 210046"/>
                  <a:gd name="connsiteX25" fmla="*/ 96137 w 129862"/>
                  <a:gd name="connsiteY25" fmla="*/ 79765 h 210046"/>
                  <a:gd name="connsiteX26" fmla="*/ 109851 w 129862"/>
                  <a:gd name="connsiteY26" fmla="*/ 103134 h 210046"/>
                  <a:gd name="connsiteX27" fmla="*/ 100475 w 129862"/>
                  <a:gd name="connsiteY27" fmla="*/ 62692 h 210046"/>
                  <a:gd name="connsiteX28" fmla="*/ 91379 w 129862"/>
                  <a:gd name="connsiteY28" fmla="*/ 58494 h 210046"/>
                  <a:gd name="connsiteX29" fmla="*/ 127203 w 129862"/>
                  <a:gd name="connsiteY29" fmla="*/ 68989 h 210046"/>
                  <a:gd name="connsiteX30" fmla="*/ 122305 w 129862"/>
                  <a:gd name="connsiteY30" fmla="*/ 53736 h 210046"/>
                  <a:gd name="connsiteX31" fmla="*/ 129862 w 129862"/>
                  <a:gd name="connsiteY31" fmla="*/ 55975 h 210046"/>
                  <a:gd name="connsiteX32" fmla="*/ 99216 w 129862"/>
                  <a:gd name="connsiteY32" fmla="*/ 37363 h 2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862" h="210046">
                    <a:moveTo>
                      <a:pt x="99216" y="37084"/>
                    </a:moveTo>
                    <a:cubicBezTo>
                      <a:pt x="79485" y="42121"/>
                      <a:pt x="74727" y="50098"/>
                      <a:pt x="73747" y="52057"/>
                    </a:cubicBezTo>
                    <a:cubicBezTo>
                      <a:pt x="73747" y="51917"/>
                      <a:pt x="73887" y="51637"/>
                      <a:pt x="74027" y="51217"/>
                    </a:cubicBezTo>
                    <a:cubicBezTo>
                      <a:pt x="78365" y="45060"/>
                      <a:pt x="92779" y="25888"/>
                      <a:pt x="113350" y="19311"/>
                    </a:cubicBezTo>
                    <a:cubicBezTo>
                      <a:pt x="113350" y="19311"/>
                      <a:pt x="88021" y="10215"/>
                      <a:pt x="77805" y="23789"/>
                    </a:cubicBezTo>
                    <a:cubicBezTo>
                      <a:pt x="77805" y="23789"/>
                      <a:pt x="77805" y="23929"/>
                      <a:pt x="77665" y="24069"/>
                    </a:cubicBezTo>
                    <a:cubicBezTo>
                      <a:pt x="76966" y="21131"/>
                      <a:pt x="75706" y="18472"/>
                      <a:pt x="73747" y="16233"/>
                    </a:cubicBezTo>
                    <a:cubicBezTo>
                      <a:pt x="63252" y="4618"/>
                      <a:pt x="40582" y="0"/>
                      <a:pt x="40582" y="0"/>
                    </a:cubicBezTo>
                    <a:cubicBezTo>
                      <a:pt x="40582" y="0"/>
                      <a:pt x="53316" y="9376"/>
                      <a:pt x="59753" y="27148"/>
                    </a:cubicBezTo>
                    <a:cubicBezTo>
                      <a:pt x="62272" y="34005"/>
                      <a:pt x="63671" y="39462"/>
                      <a:pt x="64371" y="43661"/>
                    </a:cubicBezTo>
                    <a:cubicBezTo>
                      <a:pt x="61013" y="35824"/>
                      <a:pt x="54576" y="24909"/>
                      <a:pt x="44920" y="23370"/>
                    </a:cubicBezTo>
                    <a:cubicBezTo>
                      <a:pt x="29527" y="20851"/>
                      <a:pt x="8816" y="31346"/>
                      <a:pt x="8816" y="31346"/>
                    </a:cubicBezTo>
                    <a:cubicBezTo>
                      <a:pt x="8816" y="31346"/>
                      <a:pt x="17772" y="31066"/>
                      <a:pt x="29107" y="35124"/>
                    </a:cubicBezTo>
                    <a:cubicBezTo>
                      <a:pt x="11055" y="38903"/>
                      <a:pt x="1679" y="50098"/>
                      <a:pt x="0" y="53736"/>
                    </a:cubicBezTo>
                    <a:cubicBezTo>
                      <a:pt x="0" y="53736"/>
                      <a:pt x="18892" y="50098"/>
                      <a:pt x="40722" y="54016"/>
                    </a:cubicBezTo>
                    <a:cubicBezTo>
                      <a:pt x="35684" y="54716"/>
                      <a:pt x="30366" y="56955"/>
                      <a:pt x="25608" y="61713"/>
                    </a:cubicBezTo>
                    <a:cubicBezTo>
                      <a:pt x="10215" y="77106"/>
                      <a:pt x="9516" y="94318"/>
                      <a:pt x="10495" y="98656"/>
                    </a:cubicBezTo>
                    <a:cubicBezTo>
                      <a:pt x="10495" y="98656"/>
                      <a:pt x="30926" y="75147"/>
                      <a:pt x="59893" y="66470"/>
                    </a:cubicBezTo>
                    <a:cubicBezTo>
                      <a:pt x="58914" y="76826"/>
                      <a:pt x="57234" y="97257"/>
                      <a:pt x="57794" y="119087"/>
                    </a:cubicBezTo>
                    <a:cubicBezTo>
                      <a:pt x="58774" y="150153"/>
                      <a:pt x="53456" y="210046"/>
                      <a:pt x="53456" y="210046"/>
                    </a:cubicBezTo>
                    <a:lnTo>
                      <a:pt x="68989" y="210046"/>
                    </a:lnTo>
                    <a:cubicBezTo>
                      <a:pt x="68989" y="210046"/>
                      <a:pt x="71088" y="149314"/>
                      <a:pt x="68989" y="122026"/>
                    </a:cubicBezTo>
                    <a:cubicBezTo>
                      <a:pt x="68569" y="116008"/>
                      <a:pt x="68290" y="109571"/>
                      <a:pt x="68150" y="103274"/>
                    </a:cubicBezTo>
                    <a:cubicBezTo>
                      <a:pt x="73887" y="99356"/>
                      <a:pt x="83263" y="90959"/>
                      <a:pt x="81864" y="79345"/>
                    </a:cubicBezTo>
                    <a:cubicBezTo>
                      <a:pt x="86341" y="84522"/>
                      <a:pt x="90400" y="91239"/>
                      <a:pt x="92918" y="99636"/>
                    </a:cubicBezTo>
                    <a:cubicBezTo>
                      <a:pt x="92918" y="99636"/>
                      <a:pt x="97397" y="89700"/>
                      <a:pt x="96137" y="79765"/>
                    </a:cubicBezTo>
                    <a:cubicBezTo>
                      <a:pt x="101875" y="85782"/>
                      <a:pt x="107052" y="93478"/>
                      <a:pt x="109851" y="103134"/>
                    </a:cubicBezTo>
                    <a:cubicBezTo>
                      <a:pt x="109851" y="103134"/>
                      <a:pt x="127763" y="80604"/>
                      <a:pt x="100475" y="62692"/>
                    </a:cubicBezTo>
                    <a:cubicBezTo>
                      <a:pt x="97397" y="60733"/>
                      <a:pt x="94318" y="59334"/>
                      <a:pt x="91379" y="58494"/>
                    </a:cubicBezTo>
                    <a:cubicBezTo>
                      <a:pt x="101594" y="58494"/>
                      <a:pt x="115168" y="60313"/>
                      <a:pt x="127203" y="68989"/>
                    </a:cubicBezTo>
                    <a:cubicBezTo>
                      <a:pt x="127203" y="68989"/>
                      <a:pt x="127203" y="60873"/>
                      <a:pt x="122305" y="53736"/>
                    </a:cubicBezTo>
                    <a:cubicBezTo>
                      <a:pt x="124824" y="54296"/>
                      <a:pt x="127343" y="54996"/>
                      <a:pt x="129862" y="55975"/>
                    </a:cubicBezTo>
                    <a:cubicBezTo>
                      <a:pt x="129862" y="55975"/>
                      <a:pt x="115728" y="33165"/>
                      <a:pt x="99216" y="3736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6DE9454-D58B-1BAD-4A51-07E4879CF334}"/>
                  </a:ext>
                </a:extLst>
              </p:cNvPr>
              <p:cNvSpPr/>
              <p:nvPr/>
            </p:nvSpPr>
            <p:spPr>
              <a:xfrm>
                <a:off x="4974321" y="1808468"/>
                <a:ext cx="124005" cy="194373"/>
              </a:xfrm>
              <a:custGeom>
                <a:avLst/>
                <a:gdLst>
                  <a:gd name="connsiteX0" fmla="*/ 97554 w 124005"/>
                  <a:gd name="connsiteY0" fmla="*/ 27008 h 194373"/>
                  <a:gd name="connsiteX1" fmla="*/ 66628 w 124005"/>
                  <a:gd name="connsiteY1" fmla="*/ 35964 h 194373"/>
                  <a:gd name="connsiteX2" fmla="*/ 44938 w 124005"/>
                  <a:gd name="connsiteY2" fmla="*/ 0 h 194373"/>
                  <a:gd name="connsiteX3" fmla="*/ 55853 w 124005"/>
                  <a:gd name="connsiteY3" fmla="*/ 32606 h 194373"/>
                  <a:gd name="connsiteX4" fmla="*/ 29125 w 124005"/>
                  <a:gd name="connsiteY4" fmla="*/ 19311 h 194373"/>
                  <a:gd name="connsiteX5" fmla="*/ 18 w 124005"/>
                  <a:gd name="connsiteY5" fmla="*/ 39462 h 194373"/>
                  <a:gd name="connsiteX6" fmla="*/ 42279 w 124005"/>
                  <a:gd name="connsiteY6" fmla="*/ 37643 h 194373"/>
                  <a:gd name="connsiteX7" fmla="*/ 9114 w 124005"/>
                  <a:gd name="connsiteY7" fmla="*/ 54156 h 194373"/>
                  <a:gd name="connsiteX8" fmla="*/ 18 w 124005"/>
                  <a:gd name="connsiteY8" fmla="*/ 73187 h 194373"/>
                  <a:gd name="connsiteX9" fmla="*/ 30104 w 124005"/>
                  <a:gd name="connsiteY9" fmla="*/ 52757 h 194373"/>
                  <a:gd name="connsiteX10" fmla="*/ 31364 w 124005"/>
                  <a:gd name="connsiteY10" fmla="*/ 111670 h 194373"/>
                  <a:gd name="connsiteX11" fmla="*/ 53054 w 124005"/>
                  <a:gd name="connsiteY11" fmla="*/ 52477 h 194373"/>
                  <a:gd name="connsiteX12" fmla="*/ 43118 w 124005"/>
                  <a:gd name="connsiteY12" fmla="*/ 194373 h 194373"/>
                  <a:gd name="connsiteX13" fmla="*/ 60051 w 124005"/>
                  <a:gd name="connsiteY13" fmla="*/ 193674 h 194373"/>
                  <a:gd name="connsiteX14" fmla="*/ 61590 w 124005"/>
                  <a:gd name="connsiteY14" fmla="*/ 48139 h 194373"/>
                  <a:gd name="connsiteX15" fmla="*/ 61590 w 124005"/>
                  <a:gd name="connsiteY15" fmla="*/ 48139 h 194373"/>
                  <a:gd name="connsiteX16" fmla="*/ 98534 w 124005"/>
                  <a:gd name="connsiteY16" fmla="*/ 108732 h 194373"/>
                  <a:gd name="connsiteX17" fmla="*/ 101192 w 124005"/>
                  <a:gd name="connsiteY17" fmla="*/ 66331 h 194373"/>
                  <a:gd name="connsiteX18" fmla="*/ 68167 w 124005"/>
                  <a:gd name="connsiteY18" fmla="*/ 43521 h 194373"/>
                  <a:gd name="connsiteX19" fmla="*/ 100633 w 124005"/>
                  <a:gd name="connsiteY19" fmla="*/ 44360 h 194373"/>
                  <a:gd name="connsiteX20" fmla="*/ 124002 w 124005"/>
                  <a:gd name="connsiteY20" fmla="*/ 61153 h 194373"/>
                  <a:gd name="connsiteX21" fmla="*/ 97554 w 12400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00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5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2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1" y="37223"/>
                      <a:pt x="100633" y="44360"/>
                    </a:cubicBezTo>
                    <a:cubicBezTo>
                      <a:pt x="117985" y="51497"/>
                      <a:pt x="124002" y="61153"/>
                      <a:pt x="124002" y="61153"/>
                    </a:cubicBezTo>
                    <a:cubicBezTo>
                      <a:pt x="124002" y="61153"/>
                      <a:pt x="124842" y="33725"/>
                      <a:pt x="97554" y="2700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65" name="Graphic 10">
              <a:extLst>
                <a:ext uri="{FF2B5EF4-FFF2-40B4-BE49-F238E27FC236}">
                  <a16:creationId xmlns:a16="http://schemas.microsoft.com/office/drawing/2014/main" id="{C6DFD630-1DEE-3B03-2546-5C7F65F42E11}"/>
                </a:ext>
              </a:extLst>
            </p:cNvPr>
            <p:cNvGrpSpPr/>
            <p:nvPr/>
          </p:nvGrpSpPr>
          <p:grpSpPr>
            <a:xfrm>
              <a:off x="2335393" y="1794437"/>
              <a:ext cx="2357950" cy="216661"/>
              <a:chOff x="2335393" y="1794437"/>
              <a:chExt cx="2357950" cy="216661"/>
            </a:xfrm>
            <a:solidFill>
              <a:srgbClr val="62ADF8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37EB37F-D33C-4636-FC8D-C2CDC2D0B8CA}"/>
                  </a:ext>
                </a:extLst>
              </p:cNvPr>
              <p:cNvSpPr/>
              <p:nvPr/>
            </p:nvSpPr>
            <p:spPr>
              <a:xfrm>
                <a:off x="2335393" y="1848631"/>
                <a:ext cx="252587" cy="162467"/>
              </a:xfrm>
              <a:custGeom>
                <a:avLst/>
                <a:gdLst>
                  <a:gd name="connsiteX0" fmla="*/ 198292 w 252587"/>
                  <a:gd name="connsiteY0" fmla="*/ 112930 h 162467"/>
                  <a:gd name="connsiteX1" fmla="*/ 155471 w 252587"/>
                  <a:gd name="connsiteY1" fmla="*/ 134340 h 162467"/>
                  <a:gd name="connsiteX2" fmla="*/ 142876 w 252587"/>
                  <a:gd name="connsiteY2" fmla="*/ 132521 h 162467"/>
                  <a:gd name="connsiteX3" fmla="*/ 123285 w 252587"/>
                  <a:gd name="connsiteY3" fmla="*/ 137139 h 162467"/>
                  <a:gd name="connsiteX4" fmla="*/ 89700 w 252587"/>
                  <a:gd name="connsiteY4" fmla="*/ 123565 h 162467"/>
                  <a:gd name="connsiteX5" fmla="*/ 58494 w 252587"/>
                  <a:gd name="connsiteY5" fmla="*/ 135180 h 162467"/>
                  <a:gd name="connsiteX6" fmla="*/ 58074 w 252587"/>
                  <a:gd name="connsiteY6" fmla="*/ 88580 h 162467"/>
                  <a:gd name="connsiteX7" fmla="*/ 57514 w 252587"/>
                  <a:gd name="connsiteY7" fmla="*/ 74867 h 162467"/>
                  <a:gd name="connsiteX8" fmla="*/ 67590 w 252587"/>
                  <a:gd name="connsiteY8" fmla="*/ 57514 h 162467"/>
                  <a:gd name="connsiteX9" fmla="*/ 75566 w 252587"/>
                  <a:gd name="connsiteY9" fmla="*/ 72348 h 162467"/>
                  <a:gd name="connsiteX10" fmla="*/ 77945 w 252587"/>
                  <a:gd name="connsiteY10" fmla="*/ 57934 h 162467"/>
                  <a:gd name="connsiteX11" fmla="*/ 87881 w 252587"/>
                  <a:gd name="connsiteY11" fmla="*/ 75007 h 162467"/>
                  <a:gd name="connsiteX12" fmla="*/ 81024 w 252587"/>
                  <a:gd name="connsiteY12" fmla="*/ 45480 h 162467"/>
                  <a:gd name="connsiteX13" fmla="*/ 74447 w 252587"/>
                  <a:gd name="connsiteY13" fmla="*/ 42401 h 162467"/>
                  <a:gd name="connsiteX14" fmla="*/ 100475 w 252587"/>
                  <a:gd name="connsiteY14" fmla="*/ 50098 h 162467"/>
                  <a:gd name="connsiteX15" fmla="*/ 96837 w 252587"/>
                  <a:gd name="connsiteY15" fmla="*/ 38903 h 162467"/>
                  <a:gd name="connsiteX16" fmla="*/ 102434 w 252587"/>
                  <a:gd name="connsiteY16" fmla="*/ 40582 h 162467"/>
                  <a:gd name="connsiteX17" fmla="*/ 80184 w 252587"/>
                  <a:gd name="connsiteY17" fmla="*/ 27008 h 162467"/>
                  <a:gd name="connsiteX18" fmla="*/ 61713 w 252587"/>
                  <a:gd name="connsiteY18" fmla="*/ 37923 h 162467"/>
                  <a:gd name="connsiteX19" fmla="*/ 61992 w 252587"/>
                  <a:gd name="connsiteY19" fmla="*/ 37363 h 162467"/>
                  <a:gd name="connsiteX20" fmla="*/ 90680 w 252587"/>
                  <a:gd name="connsiteY20" fmla="*/ 14134 h 162467"/>
                  <a:gd name="connsiteX21" fmla="*/ 64791 w 252587"/>
                  <a:gd name="connsiteY21" fmla="*/ 17352 h 162467"/>
                  <a:gd name="connsiteX22" fmla="*/ 64791 w 252587"/>
                  <a:gd name="connsiteY22" fmla="*/ 17492 h 162467"/>
                  <a:gd name="connsiteX23" fmla="*/ 61992 w 252587"/>
                  <a:gd name="connsiteY23" fmla="*/ 11755 h 162467"/>
                  <a:gd name="connsiteX24" fmla="*/ 37783 w 252587"/>
                  <a:gd name="connsiteY24" fmla="*/ 0 h 162467"/>
                  <a:gd name="connsiteX25" fmla="*/ 51777 w 252587"/>
                  <a:gd name="connsiteY25" fmla="*/ 19731 h 162467"/>
                  <a:gd name="connsiteX26" fmla="*/ 55135 w 252587"/>
                  <a:gd name="connsiteY26" fmla="*/ 31766 h 162467"/>
                  <a:gd name="connsiteX27" fmla="*/ 41002 w 252587"/>
                  <a:gd name="connsiteY27" fmla="*/ 16932 h 162467"/>
                  <a:gd name="connsiteX28" fmla="*/ 14693 w 252587"/>
                  <a:gd name="connsiteY28" fmla="*/ 22670 h 162467"/>
                  <a:gd name="connsiteX29" fmla="*/ 29527 w 252587"/>
                  <a:gd name="connsiteY29" fmla="*/ 25329 h 162467"/>
                  <a:gd name="connsiteX30" fmla="*/ 8256 w 252587"/>
                  <a:gd name="connsiteY30" fmla="*/ 38903 h 162467"/>
                  <a:gd name="connsiteX31" fmla="*/ 37923 w 252587"/>
                  <a:gd name="connsiteY31" fmla="*/ 39043 h 162467"/>
                  <a:gd name="connsiteX32" fmla="*/ 26868 w 252587"/>
                  <a:gd name="connsiteY32" fmla="*/ 44640 h 162467"/>
                  <a:gd name="connsiteX33" fmla="*/ 15953 w 252587"/>
                  <a:gd name="connsiteY33" fmla="*/ 71508 h 162467"/>
                  <a:gd name="connsiteX34" fmla="*/ 51917 w 252587"/>
                  <a:gd name="connsiteY34" fmla="*/ 47999 h 162467"/>
                  <a:gd name="connsiteX35" fmla="*/ 50378 w 252587"/>
                  <a:gd name="connsiteY35" fmla="*/ 86342 h 162467"/>
                  <a:gd name="connsiteX36" fmla="*/ 48698 w 252587"/>
                  <a:gd name="connsiteY36" fmla="*/ 133221 h 162467"/>
                  <a:gd name="connsiteX37" fmla="*/ 41701 w 252587"/>
                  <a:gd name="connsiteY37" fmla="*/ 132521 h 162467"/>
                  <a:gd name="connsiteX38" fmla="*/ 0 w 252587"/>
                  <a:gd name="connsiteY38" fmla="*/ 162468 h 162467"/>
                  <a:gd name="connsiteX39" fmla="*/ 252588 w 252587"/>
                  <a:gd name="connsiteY39" fmla="*/ 162468 h 162467"/>
                  <a:gd name="connsiteX40" fmla="*/ 198991 w 252587"/>
                  <a:gd name="connsiteY40" fmla="*/ 113070 h 16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587" h="162467">
                    <a:moveTo>
                      <a:pt x="198292" y="112930"/>
                    </a:moveTo>
                    <a:cubicBezTo>
                      <a:pt x="180800" y="112930"/>
                      <a:pt x="165266" y="121326"/>
                      <a:pt x="155471" y="134340"/>
                    </a:cubicBezTo>
                    <a:cubicBezTo>
                      <a:pt x="151413" y="133081"/>
                      <a:pt x="147214" y="132521"/>
                      <a:pt x="142876" y="132521"/>
                    </a:cubicBezTo>
                    <a:cubicBezTo>
                      <a:pt x="135880" y="132521"/>
                      <a:pt x="129162" y="134200"/>
                      <a:pt x="123285" y="137139"/>
                    </a:cubicBezTo>
                    <a:cubicBezTo>
                      <a:pt x="114609" y="128743"/>
                      <a:pt x="102714" y="123565"/>
                      <a:pt x="89700" y="123565"/>
                    </a:cubicBezTo>
                    <a:cubicBezTo>
                      <a:pt x="77805" y="123565"/>
                      <a:pt x="66890" y="128043"/>
                      <a:pt x="58494" y="135180"/>
                    </a:cubicBezTo>
                    <a:cubicBezTo>
                      <a:pt x="58774" y="120626"/>
                      <a:pt x="58914" y="100335"/>
                      <a:pt x="58074" y="88580"/>
                    </a:cubicBezTo>
                    <a:cubicBezTo>
                      <a:pt x="57794" y="84242"/>
                      <a:pt x="57514" y="79485"/>
                      <a:pt x="57514" y="74867"/>
                    </a:cubicBezTo>
                    <a:cubicBezTo>
                      <a:pt x="61713" y="71928"/>
                      <a:pt x="68430" y="65911"/>
                      <a:pt x="67590" y="57514"/>
                    </a:cubicBezTo>
                    <a:cubicBezTo>
                      <a:pt x="70808" y="61293"/>
                      <a:pt x="73887" y="66191"/>
                      <a:pt x="75566" y="72348"/>
                    </a:cubicBezTo>
                    <a:cubicBezTo>
                      <a:pt x="75566" y="72348"/>
                      <a:pt x="78925" y="65211"/>
                      <a:pt x="77945" y="57934"/>
                    </a:cubicBezTo>
                    <a:cubicBezTo>
                      <a:pt x="82143" y="62272"/>
                      <a:pt x="85922" y="67870"/>
                      <a:pt x="87881" y="75007"/>
                    </a:cubicBezTo>
                    <a:cubicBezTo>
                      <a:pt x="87881" y="75007"/>
                      <a:pt x="100895" y="58634"/>
                      <a:pt x="81024" y="45480"/>
                    </a:cubicBezTo>
                    <a:cubicBezTo>
                      <a:pt x="78785" y="43940"/>
                      <a:pt x="76546" y="43101"/>
                      <a:pt x="74447" y="42401"/>
                    </a:cubicBezTo>
                    <a:cubicBezTo>
                      <a:pt x="81864" y="42401"/>
                      <a:pt x="91799" y="43800"/>
                      <a:pt x="100475" y="50098"/>
                    </a:cubicBezTo>
                    <a:cubicBezTo>
                      <a:pt x="100475" y="50098"/>
                      <a:pt x="100475" y="44220"/>
                      <a:pt x="96837" y="38903"/>
                    </a:cubicBezTo>
                    <a:cubicBezTo>
                      <a:pt x="98656" y="39322"/>
                      <a:pt x="100615" y="39882"/>
                      <a:pt x="102434" y="40582"/>
                    </a:cubicBezTo>
                    <a:cubicBezTo>
                      <a:pt x="102434" y="40582"/>
                      <a:pt x="92079" y="23929"/>
                      <a:pt x="80184" y="27008"/>
                    </a:cubicBezTo>
                    <a:cubicBezTo>
                      <a:pt x="65771" y="30646"/>
                      <a:pt x="62272" y="36524"/>
                      <a:pt x="61713" y="37923"/>
                    </a:cubicBezTo>
                    <a:cubicBezTo>
                      <a:pt x="61713" y="37783"/>
                      <a:pt x="61852" y="37503"/>
                      <a:pt x="61992" y="37363"/>
                    </a:cubicBezTo>
                    <a:cubicBezTo>
                      <a:pt x="65071" y="32885"/>
                      <a:pt x="75566" y="18892"/>
                      <a:pt x="90680" y="14134"/>
                    </a:cubicBezTo>
                    <a:cubicBezTo>
                      <a:pt x="90680" y="14134"/>
                      <a:pt x="72208" y="7557"/>
                      <a:pt x="64791" y="17352"/>
                    </a:cubicBezTo>
                    <a:cubicBezTo>
                      <a:pt x="64791" y="17352"/>
                      <a:pt x="64791" y="17352"/>
                      <a:pt x="64791" y="17492"/>
                    </a:cubicBezTo>
                    <a:cubicBezTo>
                      <a:pt x="64231" y="15393"/>
                      <a:pt x="63392" y="13434"/>
                      <a:pt x="61992" y="11755"/>
                    </a:cubicBezTo>
                    <a:cubicBezTo>
                      <a:pt x="54296" y="3358"/>
                      <a:pt x="37783" y="0"/>
                      <a:pt x="37783" y="0"/>
                    </a:cubicBezTo>
                    <a:cubicBezTo>
                      <a:pt x="37783" y="0"/>
                      <a:pt x="47019" y="6857"/>
                      <a:pt x="51777" y="19731"/>
                    </a:cubicBezTo>
                    <a:cubicBezTo>
                      <a:pt x="53596" y="24769"/>
                      <a:pt x="54576" y="28687"/>
                      <a:pt x="55135" y="31766"/>
                    </a:cubicBezTo>
                    <a:cubicBezTo>
                      <a:pt x="52617" y="26028"/>
                      <a:pt x="47999" y="18192"/>
                      <a:pt x="41002" y="16932"/>
                    </a:cubicBezTo>
                    <a:cubicBezTo>
                      <a:pt x="29807" y="15113"/>
                      <a:pt x="14693" y="22670"/>
                      <a:pt x="14693" y="22670"/>
                    </a:cubicBezTo>
                    <a:cubicBezTo>
                      <a:pt x="14693" y="22670"/>
                      <a:pt x="21271" y="22390"/>
                      <a:pt x="29527" y="25329"/>
                    </a:cubicBezTo>
                    <a:cubicBezTo>
                      <a:pt x="16373" y="28128"/>
                      <a:pt x="9516" y="36244"/>
                      <a:pt x="8256" y="38903"/>
                    </a:cubicBezTo>
                    <a:cubicBezTo>
                      <a:pt x="8256" y="38903"/>
                      <a:pt x="22110" y="36244"/>
                      <a:pt x="37923" y="39043"/>
                    </a:cubicBezTo>
                    <a:cubicBezTo>
                      <a:pt x="34285" y="39602"/>
                      <a:pt x="30366" y="41142"/>
                      <a:pt x="26868" y="44640"/>
                    </a:cubicBezTo>
                    <a:cubicBezTo>
                      <a:pt x="15673" y="55835"/>
                      <a:pt x="15113" y="68430"/>
                      <a:pt x="15953" y="71508"/>
                    </a:cubicBezTo>
                    <a:cubicBezTo>
                      <a:pt x="15953" y="71508"/>
                      <a:pt x="30786" y="54296"/>
                      <a:pt x="51917" y="47999"/>
                    </a:cubicBezTo>
                    <a:cubicBezTo>
                      <a:pt x="51217" y="55555"/>
                      <a:pt x="49958" y="70389"/>
                      <a:pt x="50378" y="86342"/>
                    </a:cubicBezTo>
                    <a:cubicBezTo>
                      <a:pt x="50797" y="99076"/>
                      <a:pt x="49678" y="118667"/>
                      <a:pt x="48698" y="133221"/>
                    </a:cubicBezTo>
                    <a:cubicBezTo>
                      <a:pt x="46459" y="132801"/>
                      <a:pt x="44080" y="132521"/>
                      <a:pt x="41701" y="132521"/>
                    </a:cubicBezTo>
                    <a:cubicBezTo>
                      <a:pt x="22250" y="132521"/>
                      <a:pt x="5877" y="144975"/>
                      <a:pt x="0" y="162468"/>
                    </a:cubicBezTo>
                    <a:lnTo>
                      <a:pt x="252588" y="162468"/>
                    </a:lnTo>
                    <a:cubicBezTo>
                      <a:pt x="250349" y="134760"/>
                      <a:pt x="227259" y="113070"/>
                      <a:pt x="198991" y="113070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43A6896-5B12-9708-FBE1-BD1058125A0B}"/>
                  </a:ext>
                </a:extLst>
              </p:cNvPr>
              <p:cNvSpPr/>
              <p:nvPr/>
            </p:nvSpPr>
            <p:spPr>
              <a:xfrm>
                <a:off x="4036756" y="1794717"/>
                <a:ext cx="157010" cy="207005"/>
              </a:xfrm>
              <a:custGeom>
                <a:avLst/>
                <a:gdLst>
                  <a:gd name="connsiteX0" fmla="*/ 157010 w 157010"/>
                  <a:gd name="connsiteY0" fmla="*/ 69587 h 207005"/>
                  <a:gd name="connsiteX1" fmla="*/ 113769 w 157010"/>
                  <a:gd name="connsiteY1" fmla="*/ 35302 h 207005"/>
                  <a:gd name="connsiteX2" fmla="*/ 84802 w 157010"/>
                  <a:gd name="connsiteY2" fmla="*/ 48876 h 207005"/>
                  <a:gd name="connsiteX3" fmla="*/ 138678 w 157010"/>
                  <a:gd name="connsiteY3" fmla="*/ 3956 h 207005"/>
                  <a:gd name="connsiteX4" fmla="*/ 91519 w 157010"/>
                  <a:gd name="connsiteY4" fmla="*/ 9833 h 207005"/>
                  <a:gd name="connsiteX5" fmla="*/ 77386 w 157010"/>
                  <a:gd name="connsiteY5" fmla="*/ 46357 h 207005"/>
                  <a:gd name="connsiteX6" fmla="*/ 47859 w 157010"/>
                  <a:gd name="connsiteY6" fmla="*/ 9134 h 207005"/>
                  <a:gd name="connsiteX7" fmla="*/ 0 w 157010"/>
                  <a:gd name="connsiteY7" fmla="*/ 19629 h 207005"/>
                  <a:gd name="connsiteX8" fmla="*/ 42261 w 157010"/>
                  <a:gd name="connsiteY8" fmla="*/ 31943 h 207005"/>
                  <a:gd name="connsiteX9" fmla="*/ 69969 w 157010"/>
                  <a:gd name="connsiteY9" fmla="*/ 54613 h 207005"/>
                  <a:gd name="connsiteX10" fmla="*/ 22110 w 157010"/>
                  <a:gd name="connsiteY10" fmla="*/ 59791 h 207005"/>
                  <a:gd name="connsiteX11" fmla="*/ 2099 w 157010"/>
                  <a:gd name="connsiteY11" fmla="*/ 108769 h 207005"/>
                  <a:gd name="connsiteX12" fmla="*/ 71648 w 157010"/>
                  <a:gd name="connsiteY12" fmla="*/ 64689 h 207005"/>
                  <a:gd name="connsiteX13" fmla="*/ 62412 w 157010"/>
                  <a:gd name="connsiteY13" fmla="*/ 207005 h 207005"/>
                  <a:gd name="connsiteX14" fmla="*/ 78365 w 157010"/>
                  <a:gd name="connsiteY14" fmla="*/ 206306 h 207005"/>
                  <a:gd name="connsiteX15" fmla="*/ 79764 w 157010"/>
                  <a:gd name="connsiteY15" fmla="*/ 68327 h 207005"/>
                  <a:gd name="connsiteX16" fmla="*/ 111391 w 157010"/>
                  <a:gd name="connsiteY16" fmla="*/ 110169 h 207005"/>
                  <a:gd name="connsiteX17" fmla="*/ 88021 w 157010"/>
                  <a:gd name="connsiteY17" fmla="*/ 58112 h 207005"/>
                  <a:gd name="connsiteX18" fmla="*/ 156870 w 157010"/>
                  <a:gd name="connsiteY18" fmla="*/ 69447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010" h="207005">
                    <a:moveTo>
                      <a:pt x="157010" y="69587"/>
                    </a:move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6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348" y="92397"/>
                      <a:pt x="73747" y="187414"/>
                      <a:pt x="62412" y="207005"/>
                    </a:cubicBezTo>
                    <a:lnTo>
                      <a:pt x="78365" y="206306"/>
                    </a:lnTo>
                    <a:cubicBezTo>
                      <a:pt x="78365" y="206306"/>
                      <a:pt x="82563" y="106390"/>
                      <a:pt x="79764" y="68327"/>
                    </a:cubicBezTo>
                    <a:cubicBezTo>
                      <a:pt x="88861" y="74205"/>
                      <a:pt x="104813" y="87359"/>
                      <a:pt x="111391" y="110169"/>
                    </a:cubicBezTo>
                    <a:cubicBezTo>
                      <a:pt x="111391" y="110169"/>
                      <a:pt x="131401" y="66648"/>
                      <a:pt x="88021" y="58112"/>
                    </a:cubicBezTo>
                    <a:cubicBezTo>
                      <a:pt x="88021" y="58112"/>
                      <a:pt x="126364" y="47617"/>
                      <a:pt x="156870" y="6944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3E0FA3-CDEE-8119-D594-BFD91EB9EC63}"/>
                  </a:ext>
                </a:extLst>
              </p:cNvPr>
              <p:cNvSpPr/>
              <p:nvPr/>
            </p:nvSpPr>
            <p:spPr>
              <a:xfrm>
                <a:off x="2993380" y="1794437"/>
                <a:ext cx="208087" cy="207005"/>
              </a:xfrm>
              <a:custGeom>
                <a:avLst/>
                <a:gdLst>
                  <a:gd name="connsiteX0" fmla="*/ 191855 w 208087"/>
                  <a:gd name="connsiteY0" fmla="*/ 195531 h 207005"/>
                  <a:gd name="connsiteX1" fmla="*/ 182899 w 208087"/>
                  <a:gd name="connsiteY1" fmla="*/ 198050 h 207005"/>
                  <a:gd name="connsiteX2" fmla="*/ 163587 w 208087"/>
                  <a:gd name="connsiteY2" fmla="*/ 186295 h 207005"/>
                  <a:gd name="connsiteX3" fmla="*/ 151273 w 208087"/>
                  <a:gd name="connsiteY3" fmla="*/ 190073 h 207005"/>
                  <a:gd name="connsiteX4" fmla="*/ 123425 w 208087"/>
                  <a:gd name="connsiteY4" fmla="*/ 164744 h 207005"/>
                  <a:gd name="connsiteX5" fmla="*/ 96277 w 208087"/>
                  <a:gd name="connsiteY5" fmla="*/ 185875 h 207005"/>
                  <a:gd name="connsiteX6" fmla="*/ 80184 w 208087"/>
                  <a:gd name="connsiteY6" fmla="*/ 179298 h 207005"/>
                  <a:gd name="connsiteX7" fmla="*/ 79485 w 208087"/>
                  <a:gd name="connsiteY7" fmla="*/ 179298 h 207005"/>
                  <a:gd name="connsiteX8" fmla="*/ 79904 w 208087"/>
                  <a:gd name="connsiteY8" fmla="*/ 68467 h 207005"/>
                  <a:gd name="connsiteX9" fmla="*/ 111530 w 208087"/>
                  <a:gd name="connsiteY9" fmla="*/ 110309 h 207005"/>
                  <a:gd name="connsiteX10" fmla="*/ 88161 w 208087"/>
                  <a:gd name="connsiteY10" fmla="*/ 58252 h 207005"/>
                  <a:gd name="connsiteX11" fmla="*/ 157010 w 208087"/>
                  <a:gd name="connsiteY11" fmla="*/ 69587 h 207005"/>
                  <a:gd name="connsiteX12" fmla="*/ 113769 w 208087"/>
                  <a:gd name="connsiteY12" fmla="*/ 35302 h 207005"/>
                  <a:gd name="connsiteX13" fmla="*/ 84802 w 208087"/>
                  <a:gd name="connsiteY13" fmla="*/ 48876 h 207005"/>
                  <a:gd name="connsiteX14" fmla="*/ 138678 w 208087"/>
                  <a:gd name="connsiteY14" fmla="*/ 3956 h 207005"/>
                  <a:gd name="connsiteX15" fmla="*/ 91519 w 208087"/>
                  <a:gd name="connsiteY15" fmla="*/ 9833 h 207005"/>
                  <a:gd name="connsiteX16" fmla="*/ 77386 w 208087"/>
                  <a:gd name="connsiteY16" fmla="*/ 46357 h 207005"/>
                  <a:gd name="connsiteX17" fmla="*/ 47859 w 208087"/>
                  <a:gd name="connsiteY17" fmla="*/ 9134 h 207005"/>
                  <a:gd name="connsiteX18" fmla="*/ 0 w 208087"/>
                  <a:gd name="connsiteY18" fmla="*/ 19629 h 207005"/>
                  <a:gd name="connsiteX19" fmla="*/ 42261 w 208087"/>
                  <a:gd name="connsiteY19" fmla="*/ 31943 h 207005"/>
                  <a:gd name="connsiteX20" fmla="*/ 69969 w 208087"/>
                  <a:gd name="connsiteY20" fmla="*/ 54613 h 207005"/>
                  <a:gd name="connsiteX21" fmla="*/ 22110 w 208087"/>
                  <a:gd name="connsiteY21" fmla="*/ 59791 h 207005"/>
                  <a:gd name="connsiteX22" fmla="*/ 2099 w 208087"/>
                  <a:gd name="connsiteY22" fmla="*/ 108769 h 207005"/>
                  <a:gd name="connsiteX23" fmla="*/ 71648 w 208087"/>
                  <a:gd name="connsiteY23" fmla="*/ 64689 h 207005"/>
                  <a:gd name="connsiteX24" fmla="*/ 68430 w 208087"/>
                  <a:gd name="connsiteY24" fmla="*/ 182237 h 207005"/>
                  <a:gd name="connsiteX25" fmla="*/ 59334 w 208087"/>
                  <a:gd name="connsiteY25" fmla="*/ 192172 h 207005"/>
                  <a:gd name="connsiteX26" fmla="*/ 51637 w 208087"/>
                  <a:gd name="connsiteY26" fmla="*/ 190213 h 207005"/>
                  <a:gd name="connsiteX27" fmla="*/ 34845 w 208087"/>
                  <a:gd name="connsiteY27" fmla="*/ 206306 h 207005"/>
                  <a:gd name="connsiteX28" fmla="*/ 62692 w 208087"/>
                  <a:gd name="connsiteY28" fmla="*/ 206306 h 207005"/>
                  <a:gd name="connsiteX29" fmla="*/ 62412 w 208087"/>
                  <a:gd name="connsiteY29" fmla="*/ 207006 h 207005"/>
                  <a:gd name="connsiteX30" fmla="*/ 77526 w 208087"/>
                  <a:gd name="connsiteY30" fmla="*/ 206306 h 207005"/>
                  <a:gd name="connsiteX31" fmla="*/ 208087 w 208087"/>
                  <a:gd name="connsiteY31" fmla="*/ 206306 h 207005"/>
                  <a:gd name="connsiteX32" fmla="*/ 191855 w 208087"/>
                  <a:gd name="connsiteY32" fmla="*/ 195111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8087" h="207005">
                    <a:moveTo>
                      <a:pt x="191855" y="195531"/>
                    </a:moveTo>
                    <a:cubicBezTo>
                      <a:pt x="188636" y="195531"/>
                      <a:pt x="185557" y="196510"/>
                      <a:pt x="182899" y="198050"/>
                    </a:cubicBezTo>
                    <a:cubicBezTo>
                      <a:pt x="179260" y="191053"/>
                      <a:pt x="171983" y="186295"/>
                      <a:pt x="163587" y="186295"/>
                    </a:cubicBezTo>
                    <a:cubicBezTo>
                      <a:pt x="159109" y="186295"/>
                      <a:pt x="154771" y="187694"/>
                      <a:pt x="151273" y="190073"/>
                    </a:cubicBezTo>
                    <a:cubicBezTo>
                      <a:pt x="149873" y="175939"/>
                      <a:pt x="137979" y="164744"/>
                      <a:pt x="123425" y="164744"/>
                    </a:cubicBezTo>
                    <a:cubicBezTo>
                      <a:pt x="110411" y="164744"/>
                      <a:pt x="99356" y="173700"/>
                      <a:pt x="96277" y="185875"/>
                    </a:cubicBezTo>
                    <a:cubicBezTo>
                      <a:pt x="92079" y="181817"/>
                      <a:pt x="86482" y="179298"/>
                      <a:pt x="80184" y="179298"/>
                    </a:cubicBezTo>
                    <a:cubicBezTo>
                      <a:pt x="79904" y="179298"/>
                      <a:pt x="79765" y="179298"/>
                      <a:pt x="79485" y="179298"/>
                    </a:cubicBezTo>
                    <a:cubicBezTo>
                      <a:pt x="80464" y="146832"/>
                      <a:pt x="81724" y="93936"/>
                      <a:pt x="79904" y="68467"/>
                    </a:cubicBezTo>
                    <a:cubicBezTo>
                      <a:pt x="89000" y="74345"/>
                      <a:pt x="104953" y="87499"/>
                      <a:pt x="111530" y="110309"/>
                    </a:cubicBezTo>
                    <a:cubicBezTo>
                      <a:pt x="111530" y="110309"/>
                      <a:pt x="131541" y="66788"/>
                      <a:pt x="88161" y="58252"/>
                    </a:cubicBezTo>
                    <a:cubicBezTo>
                      <a:pt x="88161" y="58252"/>
                      <a:pt x="126504" y="47756"/>
                      <a:pt x="157010" y="69587"/>
                    </a:cubicBez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7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208" y="85819"/>
                      <a:pt x="73048" y="146133"/>
                      <a:pt x="68430" y="182237"/>
                    </a:cubicBezTo>
                    <a:cubicBezTo>
                      <a:pt x="64511" y="184615"/>
                      <a:pt x="61293" y="187974"/>
                      <a:pt x="59334" y="192172"/>
                    </a:cubicBezTo>
                    <a:cubicBezTo>
                      <a:pt x="56955" y="190913"/>
                      <a:pt x="54436" y="190213"/>
                      <a:pt x="51637" y="190213"/>
                    </a:cubicBezTo>
                    <a:cubicBezTo>
                      <a:pt x="42541" y="190213"/>
                      <a:pt x="35264" y="197350"/>
                      <a:pt x="34845" y="206306"/>
                    </a:cubicBezTo>
                    <a:lnTo>
                      <a:pt x="62692" y="206306"/>
                    </a:lnTo>
                    <a:cubicBezTo>
                      <a:pt x="62692" y="206306"/>
                      <a:pt x="62552" y="206866"/>
                      <a:pt x="62412" y="207006"/>
                    </a:cubicBezTo>
                    <a:lnTo>
                      <a:pt x="77526" y="206306"/>
                    </a:lnTo>
                    <a:lnTo>
                      <a:pt x="208087" y="206306"/>
                    </a:lnTo>
                    <a:cubicBezTo>
                      <a:pt x="205569" y="199729"/>
                      <a:pt x="199271" y="195111"/>
                      <a:pt x="191855" y="195111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61CCB6-7A28-700B-52CF-9534B7D9ED95}"/>
                  </a:ext>
                </a:extLst>
              </p:cNvPr>
              <p:cNvSpPr/>
              <p:nvPr/>
            </p:nvSpPr>
            <p:spPr>
              <a:xfrm>
                <a:off x="4248901" y="1959181"/>
                <a:ext cx="173242" cy="41981"/>
              </a:xfrm>
              <a:custGeom>
                <a:avLst/>
                <a:gdLst>
                  <a:gd name="connsiteX0" fmla="*/ 157010 w 173242"/>
                  <a:gd name="connsiteY0" fmla="*/ 30786 h 41981"/>
                  <a:gd name="connsiteX1" fmla="*/ 148054 w 173242"/>
                  <a:gd name="connsiteY1" fmla="*/ 33305 h 41981"/>
                  <a:gd name="connsiteX2" fmla="*/ 128743 w 173242"/>
                  <a:gd name="connsiteY2" fmla="*/ 21550 h 41981"/>
                  <a:gd name="connsiteX3" fmla="*/ 116428 w 173242"/>
                  <a:gd name="connsiteY3" fmla="*/ 25329 h 41981"/>
                  <a:gd name="connsiteX4" fmla="*/ 88581 w 173242"/>
                  <a:gd name="connsiteY4" fmla="*/ 0 h 41981"/>
                  <a:gd name="connsiteX5" fmla="*/ 61433 w 173242"/>
                  <a:gd name="connsiteY5" fmla="*/ 21131 h 41981"/>
                  <a:gd name="connsiteX6" fmla="*/ 45340 w 173242"/>
                  <a:gd name="connsiteY6" fmla="*/ 14553 h 41981"/>
                  <a:gd name="connsiteX7" fmla="*/ 24489 w 173242"/>
                  <a:gd name="connsiteY7" fmla="*/ 27848 h 41981"/>
                  <a:gd name="connsiteX8" fmla="*/ 16792 w 173242"/>
                  <a:gd name="connsiteY8" fmla="*/ 25888 h 41981"/>
                  <a:gd name="connsiteX9" fmla="*/ 0 w 173242"/>
                  <a:gd name="connsiteY9" fmla="*/ 41981 h 41981"/>
                  <a:gd name="connsiteX10" fmla="*/ 173243 w 173242"/>
                  <a:gd name="connsiteY10" fmla="*/ 41981 h 41981"/>
                  <a:gd name="connsiteX11" fmla="*/ 157010 w 173242"/>
                  <a:gd name="connsiteY11" fmla="*/ 30786 h 4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42" h="41981">
                    <a:moveTo>
                      <a:pt x="157010" y="30786"/>
                    </a:moveTo>
                    <a:cubicBezTo>
                      <a:pt x="153792" y="30786"/>
                      <a:pt x="150713" y="31766"/>
                      <a:pt x="148054" y="33305"/>
                    </a:cubicBezTo>
                    <a:cubicBezTo>
                      <a:pt x="144416" y="26308"/>
                      <a:pt x="137139" y="21550"/>
                      <a:pt x="128743" y="21550"/>
                    </a:cubicBezTo>
                    <a:cubicBezTo>
                      <a:pt x="124265" y="21550"/>
                      <a:pt x="119927" y="22950"/>
                      <a:pt x="116428" y="25329"/>
                    </a:cubicBezTo>
                    <a:cubicBezTo>
                      <a:pt x="115029" y="11195"/>
                      <a:pt x="103134" y="0"/>
                      <a:pt x="88581" y="0"/>
                    </a:cubicBezTo>
                    <a:cubicBezTo>
                      <a:pt x="75566" y="0"/>
                      <a:pt x="64511" y="8956"/>
                      <a:pt x="61433" y="21131"/>
                    </a:cubicBezTo>
                    <a:cubicBezTo>
                      <a:pt x="57234" y="17072"/>
                      <a:pt x="51637" y="14553"/>
                      <a:pt x="45340" y="14553"/>
                    </a:cubicBezTo>
                    <a:cubicBezTo>
                      <a:pt x="36104" y="14553"/>
                      <a:pt x="28127" y="20011"/>
                      <a:pt x="24489" y="27848"/>
                    </a:cubicBezTo>
                    <a:cubicBezTo>
                      <a:pt x="22250" y="26588"/>
                      <a:pt x="19591" y="25888"/>
                      <a:pt x="16792" y="25888"/>
                    </a:cubicBezTo>
                    <a:cubicBezTo>
                      <a:pt x="7697" y="25888"/>
                      <a:pt x="420" y="33025"/>
                      <a:pt x="0" y="41981"/>
                    </a:cubicBezTo>
                    <a:lnTo>
                      <a:pt x="173243" y="41981"/>
                    </a:lnTo>
                    <a:cubicBezTo>
                      <a:pt x="170724" y="35404"/>
                      <a:pt x="164427" y="30786"/>
                      <a:pt x="157010" y="30786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05A2F53-3EFA-BB24-2D2E-668F47C413B6}"/>
                  </a:ext>
                </a:extLst>
              </p:cNvPr>
              <p:cNvSpPr/>
              <p:nvPr/>
            </p:nvSpPr>
            <p:spPr>
              <a:xfrm>
                <a:off x="3166483" y="1835334"/>
                <a:ext cx="120066" cy="166528"/>
              </a:xfrm>
              <a:custGeom>
                <a:avLst/>
                <a:gdLst>
                  <a:gd name="connsiteX0" fmla="*/ 119787 w 120066"/>
                  <a:gd name="connsiteY0" fmla="*/ 40864 h 166528"/>
                  <a:gd name="connsiteX1" fmla="*/ 110691 w 120066"/>
                  <a:gd name="connsiteY1" fmla="*/ 28410 h 166528"/>
                  <a:gd name="connsiteX2" fmla="*/ 118247 w 120066"/>
                  <a:gd name="connsiteY2" fmla="*/ 28130 h 166528"/>
                  <a:gd name="connsiteX3" fmla="*/ 84802 w 120066"/>
                  <a:gd name="connsiteY3" fmla="*/ 20433 h 166528"/>
                  <a:gd name="connsiteX4" fmla="*/ 66190 w 120066"/>
                  <a:gd name="connsiteY4" fmla="*/ 41704 h 166528"/>
                  <a:gd name="connsiteX5" fmla="*/ 66190 w 120066"/>
                  <a:gd name="connsiteY5" fmla="*/ 40864 h 166528"/>
                  <a:gd name="connsiteX6" fmla="*/ 92359 w 120066"/>
                  <a:gd name="connsiteY6" fmla="*/ 3 h 166528"/>
                  <a:gd name="connsiteX7" fmla="*/ 61433 w 120066"/>
                  <a:gd name="connsiteY7" fmla="*/ 14836 h 166528"/>
                  <a:gd name="connsiteX8" fmla="*/ 61433 w 120066"/>
                  <a:gd name="connsiteY8" fmla="*/ 15116 h 166528"/>
                  <a:gd name="connsiteX9" fmla="*/ 55555 w 120066"/>
                  <a:gd name="connsiteY9" fmla="*/ 9238 h 166528"/>
                  <a:gd name="connsiteX10" fmla="*/ 20571 w 120066"/>
                  <a:gd name="connsiteY10" fmla="*/ 4481 h 166528"/>
                  <a:gd name="connsiteX11" fmla="*/ 46179 w 120066"/>
                  <a:gd name="connsiteY11" fmla="*/ 23372 h 166528"/>
                  <a:gd name="connsiteX12" fmla="*/ 55415 w 120066"/>
                  <a:gd name="connsiteY12" fmla="*/ 36946 h 166528"/>
                  <a:gd name="connsiteX13" fmla="*/ 31626 w 120066"/>
                  <a:gd name="connsiteY13" fmla="*/ 24352 h 166528"/>
                  <a:gd name="connsiteX14" fmla="*/ 1259 w 120066"/>
                  <a:gd name="connsiteY14" fmla="*/ 42404 h 166528"/>
                  <a:gd name="connsiteX15" fmla="*/ 20851 w 120066"/>
                  <a:gd name="connsiteY15" fmla="*/ 39745 h 166528"/>
                  <a:gd name="connsiteX16" fmla="*/ 0 w 120066"/>
                  <a:gd name="connsiteY16" fmla="*/ 65353 h 166528"/>
                  <a:gd name="connsiteX17" fmla="*/ 37083 w 120066"/>
                  <a:gd name="connsiteY17" fmla="*/ 53319 h 166528"/>
                  <a:gd name="connsiteX18" fmla="*/ 25609 w 120066"/>
                  <a:gd name="connsiteY18" fmla="*/ 64934 h 166528"/>
                  <a:gd name="connsiteX19" fmla="*/ 23090 w 120066"/>
                  <a:gd name="connsiteY19" fmla="*/ 102997 h 166528"/>
                  <a:gd name="connsiteX20" fmla="*/ 57234 w 120066"/>
                  <a:gd name="connsiteY20" fmla="*/ 59616 h 166528"/>
                  <a:gd name="connsiteX21" fmla="*/ 48978 w 120066"/>
                  <a:gd name="connsiteY21" fmla="*/ 166528 h 166528"/>
                  <a:gd name="connsiteX22" fmla="*/ 62832 w 120066"/>
                  <a:gd name="connsiteY22" fmla="*/ 165829 h 166528"/>
                  <a:gd name="connsiteX23" fmla="*/ 64651 w 120066"/>
                  <a:gd name="connsiteY23" fmla="*/ 59616 h 166528"/>
                  <a:gd name="connsiteX24" fmla="*/ 73887 w 120066"/>
                  <a:gd name="connsiteY24" fmla="*/ 93341 h 166528"/>
                  <a:gd name="connsiteX25" fmla="*/ 82143 w 120066"/>
                  <a:gd name="connsiteY25" fmla="*/ 63814 h 166528"/>
                  <a:gd name="connsiteX26" fmla="*/ 98236 w 120066"/>
                  <a:gd name="connsiteY26" fmla="*/ 78927 h 166528"/>
                  <a:gd name="connsiteX27" fmla="*/ 95158 w 120066"/>
                  <a:gd name="connsiteY27" fmla="*/ 59896 h 166528"/>
                  <a:gd name="connsiteX28" fmla="*/ 114749 w 120066"/>
                  <a:gd name="connsiteY28" fmla="*/ 77108 h 166528"/>
                  <a:gd name="connsiteX29" fmla="*/ 93898 w 120066"/>
                  <a:gd name="connsiteY29" fmla="*/ 43103 h 166528"/>
                  <a:gd name="connsiteX30" fmla="*/ 84382 w 120066"/>
                  <a:gd name="connsiteY30" fmla="*/ 41984 h 166528"/>
                  <a:gd name="connsiteX31" fmla="*/ 120066 w 120066"/>
                  <a:gd name="connsiteY31" fmla="*/ 40724 h 16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066" h="166528">
                    <a:moveTo>
                      <a:pt x="119787" y="40864"/>
                    </a:moveTo>
                    <a:cubicBezTo>
                      <a:pt x="119787" y="40864"/>
                      <a:pt x="117268" y="33448"/>
                      <a:pt x="110691" y="28410"/>
                    </a:cubicBezTo>
                    <a:cubicBezTo>
                      <a:pt x="113210" y="28130"/>
                      <a:pt x="115728" y="27990"/>
                      <a:pt x="118247" y="28130"/>
                    </a:cubicBezTo>
                    <a:cubicBezTo>
                      <a:pt x="118247" y="28130"/>
                      <a:pt x="98516" y="11617"/>
                      <a:pt x="84802" y="20433"/>
                    </a:cubicBezTo>
                    <a:cubicBezTo>
                      <a:pt x="68430" y="30929"/>
                      <a:pt x="66470" y="39605"/>
                      <a:pt x="66190" y="41704"/>
                    </a:cubicBezTo>
                    <a:cubicBezTo>
                      <a:pt x="66190" y="41424"/>
                      <a:pt x="66190" y="41144"/>
                      <a:pt x="66190" y="40864"/>
                    </a:cubicBezTo>
                    <a:cubicBezTo>
                      <a:pt x="68150" y="33867"/>
                      <a:pt x="75566" y="12177"/>
                      <a:pt x="92359" y="3"/>
                    </a:cubicBezTo>
                    <a:cubicBezTo>
                      <a:pt x="92359" y="3"/>
                      <a:pt x="66610" y="-557"/>
                      <a:pt x="61433" y="14836"/>
                    </a:cubicBezTo>
                    <a:cubicBezTo>
                      <a:pt x="61433" y="14836"/>
                      <a:pt x="61433" y="14976"/>
                      <a:pt x="61433" y="15116"/>
                    </a:cubicBezTo>
                    <a:cubicBezTo>
                      <a:pt x="59893" y="12737"/>
                      <a:pt x="58074" y="10638"/>
                      <a:pt x="55555" y="9238"/>
                    </a:cubicBezTo>
                    <a:cubicBezTo>
                      <a:pt x="42541" y="1822"/>
                      <a:pt x="20571" y="4481"/>
                      <a:pt x="20571" y="4481"/>
                    </a:cubicBezTo>
                    <a:cubicBezTo>
                      <a:pt x="20571" y="4481"/>
                      <a:pt x="34984" y="9098"/>
                      <a:pt x="46179" y="23372"/>
                    </a:cubicBezTo>
                    <a:cubicBezTo>
                      <a:pt x="50518" y="28830"/>
                      <a:pt x="53456" y="33448"/>
                      <a:pt x="55415" y="36946"/>
                    </a:cubicBezTo>
                    <a:cubicBezTo>
                      <a:pt x="49958" y="30789"/>
                      <a:pt x="40862" y="22812"/>
                      <a:pt x="31626" y="24352"/>
                    </a:cubicBezTo>
                    <a:cubicBezTo>
                      <a:pt x="16792" y="26731"/>
                      <a:pt x="1259" y="42404"/>
                      <a:pt x="1259" y="42404"/>
                    </a:cubicBezTo>
                    <a:cubicBezTo>
                      <a:pt x="1259" y="42404"/>
                      <a:pt x="9376" y="39325"/>
                      <a:pt x="20851" y="39745"/>
                    </a:cubicBezTo>
                    <a:cubicBezTo>
                      <a:pt x="5597" y="48701"/>
                      <a:pt x="420" y="61575"/>
                      <a:pt x="0" y="65353"/>
                    </a:cubicBezTo>
                    <a:cubicBezTo>
                      <a:pt x="0" y="65353"/>
                      <a:pt x="16093" y="56257"/>
                      <a:pt x="37083" y="53319"/>
                    </a:cubicBezTo>
                    <a:cubicBezTo>
                      <a:pt x="32745" y="55558"/>
                      <a:pt x="28547" y="59056"/>
                      <a:pt x="25609" y="64934"/>
                    </a:cubicBezTo>
                    <a:cubicBezTo>
                      <a:pt x="16233" y="83685"/>
                      <a:pt x="20851" y="99358"/>
                      <a:pt x="23090" y="102997"/>
                    </a:cubicBezTo>
                    <a:cubicBezTo>
                      <a:pt x="23090" y="102997"/>
                      <a:pt x="34285" y="76268"/>
                      <a:pt x="57234" y="59616"/>
                    </a:cubicBezTo>
                    <a:cubicBezTo>
                      <a:pt x="57654" y="93201"/>
                      <a:pt x="57234" y="152535"/>
                      <a:pt x="48978" y="166528"/>
                    </a:cubicBezTo>
                    <a:lnTo>
                      <a:pt x="62832" y="165829"/>
                    </a:lnTo>
                    <a:cubicBezTo>
                      <a:pt x="62832" y="165829"/>
                      <a:pt x="65631" y="98239"/>
                      <a:pt x="64651" y="59616"/>
                    </a:cubicBezTo>
                    <a:cubicBezTo>
                      <a:pt x="69269" y="66473"/>
                      <a:pt x="75007" y="78228"/>
                      <a:pt x="73887" y="93341"/>
                    </a:cubicBezTo>
                    <a:cubicBezTo>
                      <a:pt x="73887" y="93341"/>
                      <a:pt x="88860" y="78228"/>
                      <a:pt x="82143" y="63814"/>
                    </a:cubicBezTo>
                    <a:cubicBezTo>
                      <a:pt x="87741" y="67173"/>
                      <a:pt x="93478" y="71930"/>
                      <a:pt x="98236" y="78927"/>
                    </a:cubicBezTo>
                    <a:cubicBezTo>
                      <a:pt x="98236" y="78927"/>
                      <a:pt x="99356" y="68572"/>
                      <a:pt x="95158" y="59896"/>
                    </a:cubicBezTo>
                    <a:cubicBezTo>
                      <a:pt x="102154" y="63534"/>
                      <a:pt x="109291" y="68992"/>
                      <a:pt x="114749" y="77108"/>
                    </a:cubicBezTo>
                    <a:cubicBezTo>
                      <a:pt x="114749" y="77108"/>
                      <a:pt x="124265" y="51360"/>
                      <a:pt x="93898" y="43103"/>
                    </a:cubicBezTo>
                    <a:cubicBezTo>
                      <a:pt x="90540" y="42124"/>
                      <a:pt x="87321" y="41984"/>
                      <a:pt x="84382" y="41984"/>
                    </a:cubicBezTo>
                    <a:cubicBezTo>
                      <a:pt x="93618" y="38765"/>
                      <a:pt x="106632" y="36526"/>
                      <a:pt x="120066" y="4072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66DCE2-6772-8647-C288-6D7D1D36C8CD}"/>
                  </a:ext>
                </a:extLst>
              </p:cNvPr>
              <p:cNvSpPr/>
              <p:nvPr/>
            </p:nvSpPr>
            <p:spPr>
              <a:xfrm>
                <a:off x="3833147" y="1834588"/>
                <a:ext cx="237334" cy="168813"/>
              </a:xfrm>
              <a:custGeom>
                <a:avLst/>
                <a:gdLst>
                  <a:gd name="connsiteX0" fmla="*/ 205568 w 237334"/>
                  <a:gd name="connsiteY0" fmla="*/ 145724 h 168813"/>
                  <a:gd name="connsiteX1" fmla="*/ 192834 w 237334"/>
                  <a:gd name="connsiteY1" fmla="*/ 148243 h 168813"/>
                  <a:gd name="connsiteX2" fmla="*/ 168205 w 237334"/>
                  <a:gd name="connsiteY2" fmla="*/ 138867 h 168813"/>
                  <a:gd name="connsiteX3" fmla="*/ 142317 w 237334"/>
                  <a:gd name="connsiteY3" fmla="*/ 149362 h 168813"/>
                  <a:gd name="connsiteX4" fmla="*/ 127203 w 237334"/>
                  <a:gd name="connsiteY4" fmla="*/ 145864 h 168813"/>
                  <a:gd name="connsiteX5" fmla="*/ 117548 w 237334"/>
                  <a:gd name="connsiteY5" fmla="*/ 147263 h 168813"/>
                  <a:gd name="connsiteX6" fmla="*/ 84662 w 237334"/>
                  <a:gd name="connsiteY6" fmla="*/ 130890 h 168813"/>
                  <a:gd name="connsiteX7" fmla="*/ 65771 w 237334"/>
                  <a:gd name="connsiteY7" fmla="*/ 135648 h 168813"/>
                  <a:gd name="connsiteX8" fmla="*/ 66190 w 237334"/>
                  <a:gd name="connsiteY8" fmla="*/ 51825 h 168813"/>
                  <a:gd name="connsiteX9" fmla="*/ 112230 w 237334"/>
                  <a:gd name="connsiteY9" fmla="*/ 79253 h 168813"/>
                  <a:gd name="connsiteX10" fmla="*/ 97956 w 237334"/>
                  <a:gd name="connsiteY10" fmla="*/ 48187 h 168813"/>
                  <a:gd name="connsiteX11" fmla="*/ 78505 w 237334"/>
                  <a:gd name="connsiteY11" fmla="*/ 44269 h 168813"/>
                  <a:gd name="connsiteX12" fmla="*/ 124545 w 237334"/>
                  <a:gd name="connsiteY12" fmla="*/ 35313 h 168813"/>
                  <a:gd name="connsiteX13" fmla="*/ 91239 w 237334"/>
                  <a:gd name="connsiteY13" fmla="*/ 28876 h 168813"/>
                  <a:gd name="connsiteX14" fmla="*/ 67590 w 237334"/>
                  <a:gd name="connsiteY14" fmla="*/ 43569 h 168813"/>
                  <a:gd name="connsiteX15" fmla="*/ 94458 w 237334"/>
                  <a:gd name="connsiteY15" fmla="*/ 48 h 168813"/>
                  <a:gd name="connsiteX16" fmla="*/ 61013 w 237334"/>
                  <a:gd name="connsiteY16" fmla="*/ 19080 h 168813"/>
                  <a:gd name="connsiteX17" fmla="*/ 57514 w 237334"/>
                  <a:gd name="connsiteY17" fmla="*/ 35173 h 168813"/>
                  <a:gd name="connsiteX18" fmla="*/ 38623 w 237334"/>
                  <a:gd name="connsiteY18" fmla="*/ 20899 h 168813"/>
                  <a:gd name="connsiteX19" fmla="*/ 3498 w 237334"/>
                  <a:gd name="connsiteY19" fmla="*/ 26357 h 168813"/>
                  <a:gd name="connsiteX20" fmla="*/ 51357 w 237334"/>
                  <a:gd name="connsiteY20" fmla="*/ 43429 h 168813"/>
                  <a:gd name="connsiteX21" fmla="*/ 21410 w 237334"/>
                  <a:gd name="connsiteY21" fmla="*/ 44549 h 168813"/>
                  <a:gd name="connsiteX22" fmla="*/ 0 w 237334"/>
                  <a:gd name="connsiteY22" fmla="*/ 72116 h 168813"/>
                  <a:gd name="connsiteX23" fmla="*/ 49818 w 237334"/>
                  <a:gd name="connsiteY23" fmla="*/ 49726 h 168813"/>
                  <a:gd name="connsiteX24" fmla="*/ 27568 w 237334"/>
                  <a:gd name="connsiteY24" fmla="*/ 102483 h 168813"/>
                  <a:gd name="connsiteX25" fmla="*/ 58774 w 237334"/>
                  <a:gd name="connsiteY25" fmla="*/ 53085 h 168813"/>
                  <a:gd name="connsiteX26" fmla="*/ 56255 w 237334"/>
                  <a:gd name="connsiteY26" fmla="*/ 141945 h 168813"/>
                  <a:gd name="connsiteX27" fmla="*/ 43241 w 237334"/>
                  <a:gd name="connsiteY27" fmla="*/ 168813 h 168813"/>
                  <a:gd name="connsiteX28" fmla="*/ 237334 w 237334"/>
                  <a:gd name="connsiteY28" fmla="*/ 168813 h 168813"/>
                  <a:gd name="connsiteX29" fmla="*/ 205288 w 237334"/>
                  <a:gd name="connsiteY29" fmla="*/ 145864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334" h="168813">
                    <a:moveTo>
                      <a:pt x="205568" y="145724"/>
                    </a:moveTo>
                    <a:cubicBezTo>
                      <a:pt x="201091" y="145724"/>
                      <a:pt x="196892" y="146563"/>
                      <a:pt x="192834" y="148243"/>
                    </a:cubicBezTo>
                    <a:cubicBezTo>
                      <a:pt x="186257" y="142505"/>
                      <a:pt x="177721" y="138867"/>
                      <a:pt x="168205" y="138867"/>
                    </a:cubicBezTo>
                    <a:cubicBezTo>
                      <a:pt x="158130" y="138867"/>
                      <a:pt x="149034" y="142785"/>
                      <a:pt x="142317" y="149362"/>
                    </a:cubicBezTo>
                    <a:cubicBezTo>
                      <a:pt x="137839" y="147123"/>
                      <a:pt x="132661" y="145864"/>
                      <a:pt x="127203" y="145864"/>
                    </a:cubicBezTo>
                    <a:cubicBezTo>
                      <a:pt x="123845" y="145864"/>
                      <a:pt x="120626" y="146423"/>
                      <a:pt x="117548" y="147263"/>
                    </a:cubicBezTo>
                    <a:cubicBezTo>
                      <a:pt x="109991" y="137327"/>
                      <a:pt x="98096" y="130890"/>
                      <a:pt x="84662" y="130890"/>
                    </a:cubicBezTo>
                    <a:cubicBezTo>
                      <a:pt x="77805" y="130890"/>
                      <a:pt x="71368" y="132709"/>
                      <a:pt x="65771" y="135648"/>
                    </a:cubicBezTo>
                    <a:cubicBezTo>
                      <a:pt x="66610" y="109480"/>
                      <a:pt x="67310" y="73236"/>
                      <a:pt x="66190" y="51825"/>
                    </a:cubicBezTo>
                    <a:cubicBezTo>
                      <a:pt x="74727" y="52105"/>
                      <a:pt x="92639" y="55744"/>
                      <a:pt x="112230" y="79253"/>
                    </a:cubicBezTo>
                    <a:cubicBezTo>
                      <a:pt x="112230" y="79253"/>
                      <a:pt x="118387" y="56863"/>
                      <a:pt x="97956" y="48187"/>
                    </a:cubicBezTo>
                    <a:cubicBezTo>
                      <a:pt x="88301" y="44129"/>
                      <a:pt x="82283" y="43709"/>
                      <a:pt x="78505" y="44269"/>
                    </a:cubicBezTo>
                    <a:cubicBezTo>
                      <a:pt x="87601" y="40071"/>
                      <a:pt x="106213" y="33074"/>
                      <a:pt x="124545" y="35313"/>
                    </a:cubicBezTo>
                    <a:cubicBezTo>
                      <a:pt x="124545" y="35313"/>
                      <a:pt x="108872" y="25517"/>
                      <a:pt x="91239" y="28876"/>
                    </a:cubicBezTo>
                    <a:cubicBezTo>
                      <a:pt x="73607" y="32234"/>
                      <a:pt x="67590" y="43569"/>
                      <a:pt x="67590" y="43569"/>
                    </a:cubicBezTo>
                    <a:cubicBezTo>
                      <a:pt x="67590" y="43569"/>
                      <a:pt x="70668" y="10964"/>
                      <a:pt x="94458" y="48"/>
                    </a:cubicBezTo>
                    <a:cubicBezTo>
                      <a:pt x="94458" y="48"/>
                      <a:pt x="68989" y="-1911"/>
                      <a:pt x="61013" y="19080"/>
                    </a:cubicBezTo>
                    <a:cubicBezTo>
                      <a:pt x="58214" y="26497"/>
                      <a:pt x="57374" y="31534"/>
                      <a:pt x="57514" y="35173"/>
                    </a:cubicBezTo>
                    <a:cubicBezTo>
                      <a:pt x="54436" y="29575"/>
                      <a:pt x="48838" y="22858"/>
                      <a:pt x="38623" y="20899"/>
                    </a:cubicBezTo>
                    <a:cubicBezTo>
                      <a:pt x="20431" y="17401"/>
                      <a:pt x="3498" y="26357"/>
                      <a:pt x="3498" y="26357"/>
                    </a:cubicBezTo>
                    <a:cubicBezTo>
                      <a:pt x="3498" y="26357"/>
                      <a:pt x="26308" y="22858"/>
                      <a:pt x="51357" y="43429"/>
                    </a:cubicBezTo>
                    <a:cubicBezTo>
                      <a:pt x="51357" y="43429"/>
                      <a:pt x="39742" y="36572"/>
                      <a:pt x="21410" y="44549"/>
                    </a:cubicBezTo>
                    <a:cubicBezTo>
                      <a:pt x="3079" y="52525"/>
                      <a:pt x="0" y="72116"/>
                      <a:pt x="0" y="72116"/>
                    </a:cubicBezTo>
                    <a:cubicBezTo>
                      <a:pt x="0" y="72116"/>
                      <a:pt x="20291" y="52945"/>
                      <a:pt x="49818" y="49726"/>
                    </a:cubicBezTo>
                    <a:cubicBezTo>
                      <a:pt x="49818" y="49726"/>
                      <a:pt x="4058" y="65679"/>
                      <a:pt x="27568" y="102483"/>
                    </a:cubicBezTo>
                    <a:cubicBezTo>
                      <a:pt x="27568" y="102483"/>
                      <a:pt x="42121" y="61621"/>
                      <a:pt x="58774" y="53085"/>
                    </a:cubicBezTo>
                    <a:cubicBezTo>
                      <a:pt x="59194" y="75055"/>
                      <a:pt x="59334" y="114797"/>
                      <a:pt x="56255" y="141945"/>
                    </a:cubicBezTo>
                    <a:cubicBezTo>
                      <a:pt x="48978" y="148802"/>
                      <a:pt x="44080" y="158178"/>
                      <a:pt x="43241" y="168813"/>
                    </a:cubicBezTo>
                    <a:lnTo>
                      <a:pt x="237334" y="168813"/>
                    </a:lnTo>
                    <a:cubicBezTo>
                      <a:pt x="232856" y="155379"/>
                      <a:pt x="220122" y="145864"/>
                      <a:pt x="205288" y="14586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8BE9AB-A1D1-2A33-75C1-1E2FFBC1CC29}"/>
                  </a:ext>
                </a:extLst>
              </p:cNvPr>
              <p:cNvSpPr/>
              <p:nvPr/>
            </p:nvSpPr>
            <p:spPr>
              <a:xfrm>
                <a:off x="4500789" y="1815325"/>
                <a:ext cx="192554" cy="187236"/>
              </a:xfrm>
              <a:custGeom>
                <a:avLst/>
                <a:gdLst>
                  <a:gd name="connsiteX0" fmla="*/ 20991 w 192554"/>
                  <a:gd name="connsiteY0" fmla="*/ 187236 h 187236"/>
                  <a:gd name="connsiteX1" fmla="*/ 192554 w 192554"/>
                  <a:gd name="connsiteY1" fmla="*/ 187236 h 187236"/>
                  <a:gd name="connsiteX2" fmla="*/ 164847 w 192554"/>
                  <a:gd name="connsiteY2" fmla="*/ 172263 h 187236"/>
                  <a:gd name="connsiteX3" fmla="*/ 152252 w 192554"/>
                  <a:gd name="connsiteY3" fmla="*/ 174782 h 187236"/>
                  <a:gd name="connsiteX4" fmla="*/ 112790 w 192554"/>
                  <a:gd name="connsiteY4" fmla="*/ 152252 h 187236"/>
                  <a:gd name="connsiteX5" fmla="*/ 70948 w 192554"/>
                  <a:gd name="connsiteY5" fmla="*/ 179260 h 187236"/>
                  <a:gd name="connsiteX6" fmla="*/ 61013 w 192554"/>
                  <a:gd name="connsiteY6" fmla="*/ 176881 h 187236"/>
                  <a:gd name="connsiteX7" fmla="*/ 60733 w 192554"/>
                  <a:gd name="connsiteY7" fmla="*/ 106912 h 187236"/>
                  <a:gd name="connsiteX8" fmla="*/ 60033 w 192554"/>
                  <a:gd name="connsiteY8" fmla="*/ 90400 h 187236"/>
                  <a:gd name="connsiteX9" fmla="*/ 72068 w 192554"/>
                  <a:gd name="connsiteY9" fmla="*/ 69409 h 187236"/>
                  <a:gd name="connsiteX10" fmla="*/ 81724 w 192554"/>
                  <a:gd name="connsiteY10" fmla="*/ 87181 h 187236"/>
                  <a:gd name="connsiteX11" fmla="*/ 84522 w 192554"/>
                  <a:gd name="connsiteY11" fmla="*/ 69829 h 187236"/>
                  <a:gd name="connsiteX12" fmla="*/ 96557 w 192554"/>
                  <a:gd name="connsiteY12" fmla="*/ 90400 h 187236"/>
                  <a:gd name="connsiteX13" fmla="*/ 88301 w 192554"/>
                  <a:gd name="connsiteY13" fmla="*/ 54856 h 187236"/>
                  <a:gd name="connsiteX14" fmla="*/ 80324 w 192554"/>
                  <a:gd name="connsiteY14" fmla="*/ 51217 h 187236"/>
                  <a:gd name="connsiteX15" fmla="*/ 111670 w 192554"/>
                  <a:gd name="connsiteY15" fmla="*/ 60453 h 187236"/>
                  <a:gd name="connsiteX16" fmla="*/ 107332 w 192554"/>
                  <a:gd name="connsiteY16" fmla="*/ 47019 h 187236"/>
                  <a:gd name="connsiteX17" fmla="*/ 114049 w 192554"/>
                  <a:gd name="connsiteY17" fmla="*/ 48978 h 187236"/>
                  <a:gd name="connsiteX18" fmla="*/ 87181 w 192554"/>
                  <a:gd name="connsiteY18" fmla="*/ 32605 h 187236"/>
                  <a:gd name="connsiteX19" fmla="*/ 64931 w 192554"/>
                  <a:gd name="connsiteY19" fmla="*/ 45760 h 187236"/>
                  <a:gd name="connsiteX20" fmla="*/ 65211 w 192554"/>
                  <a:gd name="connsiteY20" fmla="*/ 45060 h 187236"/>
                  <a:gd name="connsiteX21" fmla="*/ 99636 w 192554"/>
                  <a:gd name="connsiteY21" fmla="*/ 17072 h 187236"/>
                  <a:gd name="connsiteX22" fmla="*/ 68430 w 192554"/>
                  <a:gd name="connsiteY22" fmla="*/ 20991 h 187236"/>
                  <a:gd name="connsiteX23" fmla="*/ 68290 w 192554"/>
                  <a:gd name="connsiteY23" fmla="*/ 21131 h 187236"/>
                  <a:gd name="connsiteX24" fmla="*/ 64791 w 192554"/>
                  <a:gd name="connsiteY24" fmla="*/ 14274 h 187236"/>
                  <a:gd name="connsiteX25" fmla="*/ 35684 w 192554"/>
                  <a:gd name="connsiteY25" fmla="*/ 0 h 187236"/>
                  <a:gd name="connsiteX26" fmla="*/ 52477 w 192554"/>
                  <a:gd name="connsiteY26" fmla="*/ 23789 h 187236"/>
                  <a:gd name="connsiteX27" fmla="*/ 56535 w 192554"/>
                  <a:gd name="connsiteY27" fmla="*/ 38203 h 187236"/>
                  <a:gd name="connsiteX28" fmla="*/ 39462 w 192554"/>
                  <a:gd name="connsiteY28" fmla="*/ 20431 h 187236"/>
                  <a:gd name="connsiteX29" fmla="*/ 7836 w 192554"/>
                  <a:gd name="connsiteY29" fmla="*/ 27428 h 187236"/>
                  <a:gd name="connsiteX30" fmla="*/ 25609 w 192554"/>
                  <a:gd name="connsiteY30" fmla="*/ 30646 h 187236"/>
                  <a:gd name="connsiteX31" fmla="*/ 0 w 192554"/>
                  <a:gd name="connsiteY31" fmla="*/ 46879 h 187236"/>
                  <a:gd name="connsiteX32" fmla="*/ 35684 w 192554"/>
                  <a:gd name="connsiteY32" fmla="*/ 47019 h 187236"/>
                  <a:gd name="connsiteX33" fmla="*/ 22390 w 192554"/>
                  <a:gd name="connsiteY33" fmla="*/ 53736 h 187236"/>
                  <a:gd name="connsiteX34" fmla="*/ 9236 w 192554"/>
                  <a:gd name="connsiteY34" fmla="*/ 86062 h 187236"/>
                  <a:gd name="connsiteX35" fmla="*/ 52617 w 192554"/>
                  <a:gd name="connsiteY35" fmla="*/ 57794 h 187236"/>
                  <a:gd name="connsiteX36" fmla="*/ 50797 w 192554"/>
                  <a:gd name="connsiteY36" fmla="*/ 103974 h 187236"/>
                  <a:gd name="connsiteX37" fmla="*/ 47579 w 192554"/>
                  <a:gd name="connsiteY37" fmla="*/ 176321 h 187236"/>
                  <a:gd name="connsiteX38" fmla="*/ 20851 w 192554"/>
                  <a:gd name="connsiteY38" fmla="*/ 186817 h 1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2554" h="187236">
                    <a:moveTo>
                      <a:pt x="20991" y="187236"/>
                    </a:moveTo>
                    <a:lnTo>
                      <a:pt x="192554" y="187236"/>
                    </a:lnTo>
                    <a:cubicBezTo>
                      <a:pt x="186677" y="178141"/>
                      <a:pt x="176461" y="172263"/>
                      <a:pt x="164847" y="172263"/>
                    </a:cubicBezTo>
                    <a:cubicBezTo>
                      <a:pt x="160368" y="172263"/>
                      <a:pt x="156171" y="173103"/>
                      <a:pt x="152252" y="174782"/>
                    </a:cubicBezTo>
                    <a:cubicBezTo>
                      <a:pt x="144276" y="161348"/>
                      <a:pt x="129582" y="152252"/>
                      <a:pt x="112790" y="152252"/>
                    </a:cubicBezTo>
                    <a:cubicBezTo>
                      <a:pt x="94178" y="152252"/>
                      <a:pt x="78225" y="163307"/>
                      <a:pt x="70948" y="179260"/>
                    </a:cubicBezTo>
                    <a:cubicBezTo>
                      <a:pt x="67730" y="178141"/>
                      <a:pt x="64371" y="177441"/>
                      <a:pt x="61013" y="176881"/>
                    </a:cubicBezTo>
                    <a:cubicBezTo>
                      <a:pt x="61433" y="161628"/>
                      <a:pt x="62272" y="125384"/>
                      <a:pt x="60733" y="106912"/>
                    </a:cubicBezTo>
                    <a:cubicBezTo>
                      <a:pt x="60313" y="101595"/>
                      <a:pt x="60173" y="95997"/>
                      <a:pt x="60033" y="90400"/>
                    </a:cubicBezTo>
                    <a:cubicBezTo>
                      <a:pt x="65071" y="86901"/>
                      <a:pt x="73187" y="79624"/>
                      <a:pt x="72068" y="69409"/>
                    </a:cubicBezTo>
                    <a:cubicBezTo>
                      <a:pt x="75986" y="73887"/>
                      <a:pt x="79625" y="79764"/>
                      <a:pt x="81724" y="87181"/>
                    </a:cubicBezTo>
                    <a:cubicBezTo>
                      <a:pt x="81724" y="87181"/>
                      <a:pt x="85642" y="78505"/>
                      <a:pt x="84522" y="69829"/>
                    </a:cubicBezTo>
                    <a:cubicBezTo>
                      <a:pt x="89560" y="75007"/>
                      <a:pt x="94178" y="81863"/>
                      <a:pt x="96557" y="90400"/>
                    </a:cubicBezTo>
                    <a:cubicBezTo>
                      <a:pt x="96557" y="90400"/>
                      <a:pt x="112230" y="70668"/>
                      <a:pt x="88301" y="54856"/>
                    </a:cubicBezTo>
                    <a:cubicBezTo>
                      <a:pt x="85642" y="53036"/>
                      <a:pt x="82843" y="51917"/>
                      <a:pt x="80324" y="51217"/>
                    </a:cubicBezTo>
                    <a:cubicBezTo>
                      <a:pt x="89280" y="51217"/>
                      <a:pt x="101175" y="52896"/>
                      <a:pt x="111670" y="60453"/>
                    </a:cubicBezTo>
                    <a:cubicBezTo>
                      <a:pt x="111670" y="60453"/>
                      <a:pt x="111670" y="53316"/>
                      <a:pt x="107332" y="47019"/>
                    </a:cubicBezTo>
                    <a:cubicBezTo>
                      <a:pt x="109571" y="47579"/>
                      <a:pt x="111810" y="48138"/>
                      <a:pt x="114049" y="48978"/>
                    </a:cubicBezTo>
                    <a:cubicBezTo>
                      <a:pt x="114049" y="48978"/>
                      <a:pt x="101595" y="28967"/>
                      <a:pt x="87181" y="32605"/>
                    </a:cubicBezTo>
                    <a:cubicBezTo>
                      <a:pt x="69829" y="37083"/>
                      <a:pt x="65631" y="43940"/>
                      <a:pt x="64931" y="45760"/>
                    </a:cubicBezTo>
                    <a:cubicBezTo>
                      <a:pt x="64931" y="45620"/>
                      <a:pt x="65071" y="45340"/>
                      <a:pt x="65211" y="45060"/>
                    </a:cubicBezTo>
                    <a:cubicBezTo>
                      <a:pt x="68989" y="39602"/>
                      <a:pt x="81584" y="22810"/>
                      <a:pt x="99636" y="17072"/>
                    </a:cubicBezTo>
                    <a:cubicBezTo>
                      <a:pt x="99636" y="17072"/>
                      <a:pt x="77386" y="9096"/>
                      <a:pt x="68430" y="20991"/>
                    </a:cubicBezTo>
                    <a:cubicBezTo>
                      <a:pt x="68430" y="20991"/>
                      <a:pt x="68430" y="20991"/>
                      <a:pt x="68290" y="21131"/>
                    </a:cubicBezTo>
                    <a:cubicBezTo>
                      <a:pt x="67730" y="18612"/>
                      <a:pt x="66610" y="16233"/>
                      <a:pt x="64791" y="14274"/>
                    </a:cubicBezTo>
                    <a:cubicBezTo>
                      <a:pt x="55555" y="4058"/>
                      <a:pt x="35684" y="0"/>
                      <a:pt x="35684" y="0"/>
                    </a:cubicBezTo>
                    <a:cubicBezTo>
                      <a:pt x="35684" y="0"/>
                      <a:pt x="46879" y="8256"/>
                      <a:pt x="52477" y="23789"/>
                    </a:cubicBezTo>
                    <a:cubicBezTo>
                      <a:pt x="54716" y="29807"/>
                      <a:pt x="55835" y="34565"/>
                      <a:pt x="56535" y="38203"/>
                    </a:cubicBezTo>
                    <a:cubicBezTo>
                      <a:pt x="53596" y="31346"/>
                      <a:pt x="47999" y="21830"/>
                      <a:pt x="39462" y="20431"/>
                    </a:cubicBezTo>
                    <a:cubicBezTo>
                      <a:pt x="25889" y="18192"/>
                      <a:pt x="7836" y="27428"/>
                      <a:pt x="7836" y="27428"/>
                    </a:cubicBezTo>
                    <a:cubicBezTo>
                      <a:pt x="7836" y="27428"/>
                      <a:pt x="15673" y="27148"/>
                      <a:pt x="25609" y="30646"/>
                    </a:cubicBezTo>
                    <a:cubicBezTo>
                      <a:pt x="9796" y="34005"/>
                      <a:pt x="1539" y="43800"/>
                      <a:pt x="0" y="46879"/>
                    </a:cubicBezTo>
                    <a:cubicBezTo>
                      <a:pt x="0" y="46879"/>
                      <a:pt x="16653" y="43660"/>
                      <a:pt x="35684" y="47019"/>
                    </a:cubicBezTo>
                    <a:cubicBezTo>
                      <a:pt x="31206" y="47719"/>
                      <a:pt x="26588" y="49538"/>
                      <a:pt x="22390" y="53736"/>
                    </a:cubicBezTo>
                    <a:cubicBezTo>
                      <a:pt x="8816" y="67310"/>
                      <a:pt x="8256" y="82283"/>
                      <a:pt x="9236" y="86062"/>
                    </a:cubicBezTo>
                    <a:cubicBezTo>
                      <a:pt x="9236" y="86062"/>
                      <a:pt x="27148" y="65491"/>
                      <a:pt x="52617" y="57794"/>
                    </a:cubicBezTo>
                    <a:cubicBezTo>
                      <a:pt x="51637" y="66890"/>
                      <a:pt x="50238" y="84802"/>
                      <a:pt x="50797" y="103974"/>
                    </a:cubicBezTo>
                    <a:cubicBezTo>
                      <a:pt x="51497" y="124964"/>
                      <a:pt x="48838" y="161068"/>
                      <a:pt x="47579" y="176321"/>
                    </a:cubicBezTo>
                    <a:cubicBezTo>
                      <a:pt x="37643" y="177441"/>
                      <a:pt x="28407" y="181079"/>
                      <a:pt x="20851" y="18681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E388DA5-9E81-BD56-7886-E7497CB82E32}"/>
                  </a:ext>
                </a:extLst>
              </p:cNvPr>
              <p:cNvSpPr/>
              <p:nvPr/>
            </p:nvSpPr>
            <p:spPr>
              <a:xfrm>
                <a:off x="3484124" y="1808468"/>
                <a:ext cx="123865" cy="194373"/>
              </a:xfrm>
              <a:custGeom>
                <a:avLst/>
                <a:gdLst>
                  <a:gd name="connsiteX0" fmla="*/ 97554 w 123865"/>
                  <a:gd name="connsiteY0" fmla="*/ 27008 h 194373"/>
                  <a:gd name="connsiteX1" fmla="*/ 66628 w 123865"/>
                  <a:gd name="connsiteY1" fmla="*/ 35964 h 194373"/>
                  <a:gd name="connsiteX2" fmla="*/ 44938 w 123865"/>
                  <a:gd name="connsiteY2" fmla="*/ 0 h 194373"/>
                  <a:gd name="connsiteX3" fmla="*/ 55853 w 123865"/>
                  <a:gd name="connsiteY3" fmla="*/ 32606 h 194373"/>
                  <a:gd name="connsiteX4" fmla="*/ 29125 w 123865"/>
                  <a:gd name="connsiteY4" fmla="*/ 19311 h 194373"/>
                  <a:gd name="connsiteX5" fmla="*/ 18 w 123865"/>
                  <a:gd name="connsiteY5" fmla="*/ 39462 h 194373"/>
                  <a:gd name="connsiteX6" fmla="*/ 42279 w 123865"/>
                  <a:gd name="connsiteY6" fmla="*/ 37643 h 194373"/>
                  <a:gd name="connsiteX7" fmla="*/ 9114 w 123865"/>
                  <a:gd name="connsiteY7" fmla="*/ 54156 h 194373"/>
                  <a:gd name="connsiteX8" fmla="*/ 18 w 123865"/>
                  <a:gd name="connsiteY8" fmla="*/ 73187 h 194373"/>
                  <a:gd name="connsiteX9" fmla="*/ 30104 w 123865"/>
                  <a:gd name="connsiteY9" fmla="*/ 52757 h 194373"/>
                  <a:gd name="connsiteX10" fmla="*/ 31364 w 123865"/>
                  <a:gd name="connsiteY10" fmla="*/ 111670 h 194373"/>
                  <a:gd name="connsiteX11" fmla="*/ 53054 w 123865"/>
                  <a:gd name="connsiteY11" fmla="*/ 52477 h 194373"/>
                  <a:gd name="connsiteX12" fmla="*/ 43118 w 123865"/>
                  <a:gd name="connsiteY12" fmla="*/ 194373 h 194373"/>
                  <a:gd name="connsiteX13" fmla="*/ 60051 w 123865"/>
                  <a:gd name="connsiteY13" fmla="*/ 193674 h 194373"/>
                  <a:gd name="connsiteX14" fmla="*/ 61590 w 123865"/>
                  <a:gd name="connsiteY14" fmla="*/ 48139 h 194373"/>
                  <a:gd name="connsiteX15" fmla="*/ 61590 w 123865"/>
                  <a:gd name="connsiteY15" fmla="*/ 48139 h 194373"/>
                  <a:gd name="connsiteX16" fmla="*/ 98534 w 123865"/>
                  <a:gd name="connsiteY16" fmla="*/ 108732 h 194373"/>
                  <a:gd name="connsiteX17" fmla="*/ 101193 w 123865"/>
                  <a:gd name="connsiteY17" fmla="*/ 66331 h 194373"/>
                  <a:gd name="connsiteX18" fmla="*/ 68167 w 123865"/>
                  <a:gd name="connsiteY18" fmla="*/ 43521 h 194373"/>
                  <a:gd name="connsiteX19" fmla="*/ 100633 w 123865"/>
                  <a:gd name="connsiteY19" fmla="*/ 44360 h 194373"/>
                  <a:gd name="connsiteX20" fmla="*/ 123862 w 123865"/>
                  <a:gd name="connsiteY20" fmla="*/ 61153 h 194373"/>
                  <a:gd name="connsiteX21" fmla="*/ 97414 w 12386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86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3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0" y="37223"/>
                      <a:pt x="100633" y="44360"/>
                    </a:cubicBezTo>
                    <a:cubicBezTo>
                      <a:pt x="117985" y="51497"/>
                      <a:pt x="123862" y="61153"/>
                      <a:pt x="123862" y="61153"/>
                    </a:cubicBezTo>
                    <a:cubicBezTo>
                      <a:pt x="123862" y="61153"/>
                      <a:pt x="124702" y="33725"/>
                      <a:pt x="97414" y="27008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75" name="Graphic 38">
            <a:extLst>
              <a:ext uri="{FF2B5EF4-FFF2-40B4-BE49-F238E27FC236}">
                <a16:creationId xmlns:a16="http://schemas.microsoft.com/office/drawing/2014/main" id="{B85E2C60-C115-E604-FED0-DE27460BEB23}"/>
              </a:ext>
            </a:extLst>
          </p:cNvPr>
          <p:cNvGrpSpPr/>
          <p:nvPr userDrawn="1"/>
        </p:nvGrpSpPr>
        <p:grpSpPr>
          <a:xfrm>
            <a:off x="1650351" y="1114657"/>
            <a:ext cx="632380" cy="929711"/>
            <a:chOff x="1525734" y="1154382"/>
            <a:chExt cx="632380" cy="929711"/>
          </a:xfrm>
        </p:grpSpPr>
        <p:grpSp>
          <p:nvGrpSpPr>
            <p:cNvPr id="76" name="Graphic 38">
              <a:extLst>
                <a:ext uri="{FF2B5EF4-FFF2-40B4-BE49-F238E27FC236}">
                  <a16:creationId xmlns:a16="http://schemas.microsoft.com/office/drawing/2014/main" id="{F5E7AF3F-7C5D-53BA-8C08-B659D6997FAB}"/>
                </a:ext>
              </a:extLst>
            </p:cNvPr>
            <p:cNvGrpSpPr/>
            <p:nvPr/>
          </p:nvGrpSpPr>
          <p:grpSpPr>
            <a:xfrm>
              <a:off x="1525734" y="1154382"/>
              <a:ext cx="353645" cy="929700"/>
              <a:chOff x="1525734" y="1154382"/>
              <a:chExt cx="353645" cy="929700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5918223-A822-E778-6EF5-E6749F44938F}"/>
                  </a:ext>
                </a:extLst>
              </p:cNvPr>
              <p:cNvSpPr/>
              <p:nvPr/>
            </p:nvSpPr>
            <p:spPr>
              <a:xfrm>
                <a:off x="1642705" y="1576468"/>
                <a:ext cx="113610" cy="285364"/>
              </a:xfrm>
              <a:custGeom>
                <a:avLst/>
                <a:gdLst>
                  <a:gd name="connsiteX0" fmla="*/ 62860 w 113610"/>
                  <a:gd name="connsiteY0" fmla="*/ 260579 h 285364"/>
                  <a:gd name="connsiteX1" fmla="*/ 83871 w 113610"/>
                  <a:gd name="connsiteY1" fmla="*/ 285155 h 285364"/>
                  <a:gd name="connsiteX2" fmla="*/ 112890 w 113610"/>
                  <a:gd name="connsiteY2" fmla="*/ 269538 h 285364"/>
                  <a:gd name="connsiteX3" fmla="*/ 96698 w 113610"/>
                  <a:gd name="connsiteY3" fmla="*/ 6686 h 285364"/>
                  <a:gd name="connsiteX4" fmla="*/ 77 w 113610"/>
                  <a:gd name="connsiteY4" fmla="*/ 48678 h 285364"/>
                  <a:gd name="connsiteX5" fmla="*/ 31385 w 113610"/>
                  <a:gd name="connsiteY5" fmla="*/ 183161 h 285364"/>
                  <a:gd name="connsiteX6" fmla="*/ 62849 w 113610"/>
                  <a:gd name="connsiteY6" fmla="*/ 260569 h 2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0" h="285364">
                    <a:moveTo>
                      <a:pt x="62860" y="260579"/>
                    </a:moveTo>
                    <a:cubicBezTo>
                      <a:pt x="67710" y="270792"/>
                      <a:pt x="74306" y="282302"/>
                      <a:pt x="83871" y="285155"/>
                    </a:cubicBezTo>
                    <a:cubicBezTo>
                      <a:pt x="90509" y="287131"/>
                      <a:pt x="109158" y="274576"/>
                      <a:pt x="112890" y="269538"/>
                    </a:cubicBezTo>
                    <a:cubicBezTo>
                      <a:pt x="116622" y="264499"/>
                      <a:pt x="105050" y="21478"/>
                      <a:pt x="96698" y="6686"/>
                    </a:cubicBezTo>
                    <a:cubicBezTo>
                      <a:pt x="85492" y="-13165"/>
                      <a:pt x="-2965" y="14255"/>
                      <a:pt x="77" y="48678"/>
                    </a:cubicBezTo>
                    <a:cubicBezTo>
                      <a:pt x="3976" y="92697"/>
                      <a:pt x="16509" y="139518"/>
                      <a:pt x="31385" y="183161"/>
                    </a:cubicBezTo>
                    <a:cubicBezTo>
                      <a:pt x="40312" y="209358"/>
                      <a:pt x="50828" y="235251"/>
                      <a:pt x="62849" y="260569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6C10593-DCC7-4E9D-2C67-C7A2049381EF}"/>
                  </a:ext>
                </a:extLst>
              </p:cNvPr>
              <p:cNvSpPr/>
              <p:nvPr/>
            </p:nvSpPr>
            <p:spPr>
              <a:xfrm>
                <a:off x="1595814" y="2018321"/>
                <a:ext cx="29018" cy="45001"/>
              </a:xfrm>
              <a:custGeom>
                <a:avLst/>
                <a:gdLst>
                  <a:gd name="connsiteX0" fmla="*/ 0 w 29018"/>
                  <a:gd name="connsiteY0" fmla="*/ 44311 h 45001"/>
                  <a:gd name="connsiteX1" fmla="*/ 29019 w 29018"/>
                  <a:gd name="connsiteY1" fmla="*/ 41980 h 45001"/>
                  <a:gd name="connsiteX2" fmla="*/ 27053 w 29018"/>
                  <a:gd name="connsiteY2" fmla="*/ 7766 h 45001"/>
                  <a:gd name="connsiteX3" fmla="*/ 26092 w 29018"/>
                  <a:gd name="connsiteY3" fmla="*/ 3595 h 45001"/>
                  <a:gd name="connsiteX4" fmla="*/ 20625 w 29018"/>
                  <a:gd name="connsiteY4" fmla="*/ 741 h 45001"/>
                  <a:gd name="connsiteX5" fmla="*/ 429 w 29018"/>
                  <a:gd name="connsiteY5" fmla="*/ 8811 h 45001"/>
                  <a:gd name="connsiteX6" fmla="*/ 0 w 29018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8" h="45001">
                    <a:moveTo>
                      <a:pt x="0" y="44311"/>
                    </a:moveTo>
                    <a:cubicBezTo>
                      <a:pt x="9680" y="45743"/>
                      <a:pt x="19684" y="44938"/>
                      <a:pt x="29019" y="41980"/>
                    </a:cubicBezTo>
                    <a:cubicBezTo>
                      <a:pt x="28360" y="30575"/>
                      <a:pt x="27712" y="19170"/>
                      <a:pt x="27053" y="7766"/>
                    </a:cubicBezTo>
                    <a:cubicBezTo>
                      <a:pt x="26970" y="6323"/>
                      <a:pt x="26865" y="4818"/>
                      <a:pt x="26092" y="3595"/>
                    </a:cubicBezTo>
                    <a:cubicBezTo>
                      <a:pt x="24963" y="1807"/>
                      <a:pt x="22705" y="1107"/>
                      <a:pt x="20625" y="741"/>
                    </a:cubicBezTo>
                    <a:cubicBezTo>
                      <a:pt x="12711" y="-649"/>
                      <a:pt x="690" y="-1088"/>
                      <a:pt x="429" y="8811"/>
                    </a:cubicBezTo>
                    <a:cubicBezTo>
                      <a:pt x="115" y="20634"/>
                      <a:pt x="146" y="32488"/>
                      <a:pt x="0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2687ED8-64BB-6D09-C6FE-A4FE365980F7}"/>
                  </a:ext>
                </a:extLst>
              </p:cNvPr>
              <p:cNvSpPr/>
              <p:nvPr/>
            </p:nvSpPr>
            <p:spPr>
              <a:xfrm>
                <a:off x="1752066" y="2018321"/>
                <a:ext cx="32882" cy="45001"/>
              </a:xfrm>
              <a:custGeom>
                <a:avLst/>
                <a:gdLst>
                  <a:gd name="connsiteX0" fmla="*/ 4167 w 32882"/>
                  <a:gd name="connsiteY0" fmla="*/ 44311 h 45001"/>
                  <a:gd name="connsiteX1" fmla="*/ 32883 w 32882"/>
                  <a:gd name="connsiteY1" fmla="*/ 41980 h 45001"/>
                  <a:gd name="connsiteX2" fmla="*/ 26548 w 32882"/>
                  <a:gd name="connsiteY2" fmla="*/ 7766 h 45001"/>
                  <a:gd name="connsiteX3" fmla="*/ 25053 w 32882"/>
                  <a:gd name="connsiteY3" fmla="*/ 3595 h 45001"/>
                  <a:gd name="connsiteX4" fmla="*/ 19220 w 32882"/>
                  <a:gd name="connsiteY4" fmla="*/ 741 h 45001"/>
                  <a:gd name="connsiteX5" fmla="*/ 59 w 32882"/>
                  <a:gd name="connsiteY5" fmla="*/ 8811 h 45001"/>
                  <a:gd name="connsiteX6" fmla="*/ 4167 w 32882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82" h="45001">
                    <a:moveTo>
                      <a:pt x="4167" y="44311"/>
                    </a:moveTo>
                    <a:cubicBezTo>
                      <a:pt x="14035" y="45743"/>
                      <a:pt x="23934" y="44938"/>
                      <a:pt x="32883" y="41980"/>
                    </a:cubicBezTo>
                    <a:cubicBezTo>
                      <a:pt x="30771" y="30575"/>
                      <a:pt x="28659" y="19170"/>
                      <a:pt x="26548" y="7766"/>
                    </a:cubicBezTo>
                    <a:cubicBezTo>
                      <a:pt x="26276" y="6323"/>
                      <a:pt x="25983" y="4818"/>
                      <a:pt x="25053" y="3595"/>
                    </a:cubicBezTo>
                    <a:cubicBezTo>
                      <a:pt x="23694" y="1807"/>
                      <a:pt x="21352" y="1107"/>
                      <a:pt x="19220" y="741"/>
                    </a:cubicBezTo>
                    <a:cubicBezTo>
                      <a:pt x="11129" y="-649"/>
                      <a:pt x="-945" y="-1088"/>
                      <a:pt x="59" y="8811"/>
                    </a:cubicBezTo>
                    <a:cubicBezTo>
                      <a:pt x="1261" y="20634"/>
                      <a:pt x="2808" y="32488"/>
                      <a:pt x="4167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829B366-AC7C-5DCB-29B6-2367838606DE}"/>
                  </a:ext>
                </a:extLst>
              </p:cNvPr>
              <p:cNvSpPr/>
              <p:nvPr/>
            </p:nvSpPr>
            <p:spPr>
              <a:xfrm>
                <a:off x="1693369" y="1788578"/>
                <a:ext cx="88511" cy="239338"/>
              </a:xfrm>
              <a:custGeom>
                <a:avLst/>
                <a:gdLst>
                  <a:gd name="connsiteX0" fmla="*/ 59643 w 88511"/>
                  <a:gd name="connsiteY0" fmla="*/ 20485 h 239338"/>
                  <a:gd name="connsiteX1" fmla="*/ 3780 w 88511"/>
                  <a:gd name="connsiteY1" fmla="*/ 21478 h 239338"/>
                  <a:gd name="connsiteX2" fmla="*/ 55358 w 88511"/>
                  <a:gd name="connsiteY2" fmla="*/ 239338 h 239338"/>
                  <a:gd name="connsiteX3" fmla="*/ 88484 w 88511"/>
                  <a:gd name="connsiteY3" fmla="*/ 239338 h 239338"/>
                  <a:gd name="connsiteX4" fmla="*/ 59643 w 88511"/>
                  <a:gd name="connsiteY4" fmla="*/ 20475 h 2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11" h="239338">
                    <a:moveTo>
                      <a:pt x="59643" y="20485"/>
                    </a:moveTo>
                    <a:cubicBezTo>
                      <a:pt x="47016" y="289"/>
                      <a:pt x="16575" y="-13551"/>
                      <a:pt x="3780" y="21478"/>
                    </a:cubicBezTo>
                    <a:cubicBezTo>
                      <a:pt x="-15726" y="74906"/>
                      <a:pt x="46148" y="174830"/>
                      <a:pt x="55358" y="239338"/>
                    </a:cubicBezTo>
                    <a:lnTo>
                      <a:pt x="88484" y="239338"/>
                    </a:lnTo>
                    <a:cubicBezTo>
                      <a:pt x="89404" y="233098"/>
                      <a:pt x="66647" y="31681"/>
                      <a:pt x="59643" y="20475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61DF589-3ED0-C7AB-A9F0-190EA8252530}"/>
                  </a:ext>
                </a:extLst>
              </p:cNvPr>
              <p:cNvSpPr/>
              <p:nvPr/>
            </p:nvSpPr>
            <p:spPr>
              <a:xfrm>
                <a:off x="1580832" y="1555389"/>
                <a:ext cx="160879" cy="94269"/>
              </a:xfrm>
              <a:custGeom>
                <a:avLst/>
                <a:gdLst>
                  <a:gd name="connsiteX0" fmla="*/ 11857 w 160879"/>
                  <a:gd name="connsiteY0" fmla="*/ 86941 h 94269"/>
                  <a:gd name="connsiteX1" fmla="*/ 40593 w 160879"/>
                  <a:gd name="connsiteY1" fmla="*/ 94269 h 94269"/>
                  <a:gd name="connsiteX2" fmla="*/ 159208 w 160879"/>
                  <a:gd name="connsiteY2" fmla="*/ 29657 h 94269"/>
                  <a:gd name="connsiteX3" fmla="*/ 35314 w 160879"/>
                  <a:gd name="connsiteY3" fmla="*/ 9597 h 94269"/>
                  <a:gd name="connsiteX4" fmla="*/ 9254 w 160879"/>
                  <a:gd name="connsiteY4" fmla="*/ 22653 h 94269"/>
                  <a:gd name="connsiteX5" fmla="*/ 11857 w 160879"/>
                  <a:gd name="connsiteY5" fmla="*/ 86941 h 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9" h="94269">
                    <a:moveTo>
                      <a:pt x="11857" y="86941"/>
                    </a:moveTo>
                    <a:cubicBezTo>
                      <a:pt x="19927" y="93297"/>
                      <a:pt x="30589" y="94269"/>
                      <a:pt x="40593" y="94269"/>
                    </a:cubicBezTo>
                    <a:cubicBezTo>
                      <a:pt x="122945" y="94269"/>
                      <a:pt x="170602" y="67488"/>
                      <a:pt x="159208" y="29657"/>
                    </a:cubicBezTo>
                    <a:cubicBezTo>
                      <a:pt x="147511" y="-9199"/>
                      <a:pt x="73814" y="-2927"/>
                      <a:pt x="35314" y="9597"/>
                    </a:cubicBezTo>
                    <a:cubicBezTo>
                      <a:pt x="27014" y="12294"/>
                      <a:pt x="14920" y="14907"/>
                      <a:pt x="9254" y="22653"/>
                    </a:cubicBezTo>
                    <a:cubicBezTo>
                      <a:pt x="1037" y="33880"/>
                      <a:pt x="-7743" y="71502"/>
                      <a:pt x="11857" y="86941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DDA7306-82D0-BD41-D57B-376A2FFEEA55}"/>
                  </a:ext>
                </a:extLst>
              </p:cNvPr>
              <p:cNvSpPr/>
              <p:nvPr/>
            </p:nvSpPr>
            <p:spPr>
              <a:xfrm>
                <a:off x="1704706" y="1314471"/>
                <a:ext cx="69629" cy="182513"/>
              </a:xfrm>
              <a:custGeom>
                <a:avLst/>
                <a:gdLst>
                  <a:gd name="connsiteX0" fmla="*/ 618 w 69629"/>
                  <a:gd name="connsiteY0" fmla="*/ 61454 h 182513"/>
                  <a:gd name="connsiteX1" fmla="*/ 32021 w 69629"/>
                  <a:gd name="connsiteY1" fmla="*/ 169501 h 182513"/>
                  <a:gd name="connsiteX2" fmla="*/ 51412 w 69629"/>
                  <a:gd name="connsiteY2" fmla="*/ 182442 h 182513"/>
                  <a:gd name="connsiteX3" fmla="*/ 62869 w 69629"/>
                  <a:gd name="connsiteY3" fmla="*/ 174634 h 182513"/>
                  <a:gd name="connsiteX4" fmla="*/ 67520 w 69629"/>
                  <a:gd name="connsiteY4" fmla="*/ 161159 h 182513"/>
                  <a:gd name="connsiteX5" fmla="*/ 51882 w 69629"/>
                  <a:gd name="connsiteY5" fmla="*/ 50572 h 182513"/>
                  <a:gd name="connsiteX6" fmla="*/ 26041 w 69629"/>
                  <a:gd name="connsiteY6" fmla="*/ 1629 h 182513"/>
                  <a:gd name="connsiteX7" fmla="*/ 1026 w 69629"/>
                  <a:gd name="connsiteY7" fmla="*/ 29446 h 182513"/>
                  <a:gd name="connsiteX8" fmla="*/ 629 w 69629"/>
                  <a:gd name="connsiteY8" fmla="*/ 61454 h 18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" h="182513">
                    <a:moveTo>
                      <a:pt x="618" y="61454"/>
                    </a:moveTo>
                    <a:cubicBezTo>
                      <a:pt x="3295" y="99306"/>
                      <a:pt x="10716" y="138088"/>
                      <a:pt x="32021" y="169501"/>
                    </a:cubicBezTo>
                    <a:cubicBezTo>
                      <a:pt x="36610" y="176275"/>
                      <a:pt x="43279" y="183299"/>
                      <a:pt x="51412" y="182442"/>
                    </a:cubicBezTo>
                    <a:cubicBezTo>
                      <a:pt x="56168" y="181940"/>
                      <a:pt x="60297" y="178669"/>
                      <a:pt x="62869" y="174634"/>
                    </a:cubicBezTo>
                    <a:cubicBezTo>
                      <a:pt x="65430" y="170599"/>
                      <a:pt x="66642" y="165863"/>
                      <a:pt x="67520" y="161159"/>
                    </a:cubicBezTo>
                    <a:cubicBezTo>
                      <a:pt x="74420" y="124175"/>
                      <a:pt x="63130" y="86480"/>
                      <a:pt x="51882" y="50572"/>
                    </a:cubicBezTo>
                    <a:cubicBezTo>
                      <a:pt x="47251" y="35781"/>
                      <a:pt x="41094" y="9605"/>
                      <a:pt x="26041" y="1629"/>
                    </a:cubicBezTo>
                    <a:cubicBezTo>
                      <a:pt x="10361" y="-6681"/>
                      <a:pt x="2469" y="18982"/>
                      <a:pt x="1026" y="29446"/>
                    </a:cubicBezTo>
                    <a:cubicBezTo>
                      <a:pt x="-427" y="40046"/>
                      <a:pt x="-124" y="50813"/>
                      <a:pt x="629" y="61454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360A3E-7562-C13A-7A07-DAF48AA63459}"/>
                  </a:ext>
                </a:extLst>
              </p:cNvPr>
              <p:cNvSpPr/>
              <p:nvPr/>
            </p:nvSpPr>
            <p:spPr>
              <a:xfrm>
                <a:off x="1701105" y="1304822"/>
                <a:ext cx="73232" cy="112665"/>
              </a:xfrm>
              <a:custGeom>
                <a:avLst/>
                <a:gdLst>
                  <a:gd name="connsiteX0" fmla="*/ 2421 w 73232"/>
                  <a:gd name="connsiteY0" fmla="*/ 17320 h 112665"/>
                  <a:gd name="connsiteX1" fmla="*/ 10627 w 73232"/>
                  <a:gd name="connsiteY1" fmla="*/ 950 h 112665"/>
                  <a:gd name="connsiteX2" fmla="*/ 28116 w 73232"/>
                  <a:gd name="connsiteY2" fmla="*/ 6553 h 112665"/>
                  <a:gd name="connsiteX3" fmla="*/ 73233 w 73232"/>
                  <a:gd name="connsiteY3" fmla="*/ 108390 h 112665"/>
                  <a:gd name="connsiteX4" fmla="*/ 3895 w 73232"/>
                  <a:gd name="connsiteY4" fmla="*/ 112666 h 112665"/>
                  <a:gd name="connsiteX5" fmla="*/ 2421 w 73232"/>
                  <a:gd name="connsiteY5" fmla="*/ 17320 h 11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32" h="112665">
                    <a:moveTo>
                      <a:pt x="2421" y="17320"/>
                    </a:moveTo>
                    <a:cubicBezTo>
                      <a:pt x="3142" y="11058"/>
                      <a:pt x="4815" y="3678"/>
                      <a:pt x="10627" y="950"/>
                    </a:cubicBezTo>
                    <a:cubicBezTo>
                      <a:pt x="16763" y="-1935"/>
                      <a:pt x="23338" y="2278"/>
                      <a:pt x="28116" y="6553"/>
                    </a:cubicBezTo>
                    <a:cubicBezTo>
                      <a:pt x="57030" y="32488"/>
                      <a:pt x="67985" y="69096"/>
                      <a:pt x="73233" y="108390"/>
                    </a:cubicBezTo>
                    <a:lnTo>
                      <a:pt x="3895" y="112666"/>
                    </a:lnTo>
                    <a:cubicBezTo>
                      <a:pt x="-725" y="81379"/>
                      <a:pt x="-1259" y="49245"/>
                      <a:pt x="2421" y="17320"/>
                    </a:cubicBezTo>
                    <a:close/>
                  </a:path>
                </a:pathLst>
              </a:custGeom>
              <a:solidFill>
                <a:srgbClr val="AD2B5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B2234F-93B5-76CF-278B-B4AC68407804}"/>
                  </a:ext>
                </a:extLst>
              </p:cNvPr>
              <p:cNvSpPr/>
              <p:nvPr/>
            </p:nvSpPr>
            <p:spPr>
              <a:xfrm>
                <a:off x="1577148" y="1585601"/>
                <a:ext cx="108842" cy="276231"/>
              </a:xfrm>
              <a:custGeom>
                <a:avLst/>
                <a:gdLst>
                  <a:gd name="connsiteX0" fmla="*/ 22534 w 108842"/>
                  <a:gd name="connsiteY0" fmla="*/ 251446 h 276231"/>
                  <a:gd name="connsiteX1" fmla="*/ 38591 w 108842"/>
                  <a:gd name="connsiteY1" fmla="*/ 276022 h 276231"/>
                  <a:gd name="connsiteX2" fmla="*/ 70756 w 108842"/>
                  <a:gd name="connsiteY2" fmla="*/ 260405 h 276231"/>
                  <a:gd name="connsiteX3" fmla="*/ 108326 w 108842"/>
                  <a:gd name="connsiteY3" fmla="*/ 36691 h 276231"/>
                  <a:gd name="connsiteX4" fmla="*/ 64463 w 108842"/>
                  <a:gd name="connsiteY4" fmla="*/ 1034 h 276231"/>
                  <a:gd name="connsiteX5" fmla="*/ 2485 w 108842"/>
                  <a:gd name="connsiteY5" fmla="*/ 39555 h 276231"/>
                  <a:gd name="connsiteX6" fmla="*/ 6676 w 108842"/>
                  <a:gd name="connsiteY6" fmla="*/ 174038 h 276231"/>
                  <a:gd name="connsiteX7" fmla="*/ 22524 w 108842"/>
                  <a:gd name="connsiteY7" fmla="*/ 251446 h 27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842" h="276231">
                    <a:moveTo>
                      <a:pt x="22534" y="251446"/>
                    </a:moveTo>
                    <a:cubicBezTo>
                      <a:pt x="25325" y="261659"/>
                      <a:pt x="29590" y="273168"/>
                      <a:pt x="38591" y="276022"/>
                    </a:cubicBezTo>
                    <a:cubicBezTo>
                      <a:pt x="44831" y="277998"/>
                      <a:pt x="66010" y="265443"/>
                      <a:pt x="70756" y="260405"/>
                    </a:cubicBezTo>
                    <a:cubicBezTo>
                      <a:pt x="75502" y="255366"/>
                      <a:pt x="113699" y="51482"/>
                      <a:pt x="108326" y="36691"/>
                    </a:cubicBezTo>
                    <a:cubicBezTo>
                      <a:pt x="101123" y="16840"/>
                      <a:pt x="83049" y="3993"/>
                      <a:pt x="64463" y="1034"/>
                    </a:cubicBezTo>
                    <a:cubicBezTo>
                      <a:pt x="37451" y="-3262"/>
                      <a:pt x="6384" y="5121"/>
                      <a:pt x="2485" y="39555"/>
                    </a:cubicBezTo>
                    <a:cubicBezTo>
                      <a:pt x="-2502" y="83575"/>
                      <a:pt x="592" y="130395"/>
                      <a:pt x="6676" y="174038"/>
                    </a:cubicBezTo>
                    <a:cubicBezTo>
                      <a:pt x="10325" y="200235"/>
                      <a:pt x="15614" y="226128"/>
                      <a:pt x="22524" y="251446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3188AE9-AFD1-D61A-9254-04B558164A81}"/>
                  </a:ext>
                </a:extLst>
              </p:cNvPr>
              <p:cNvSpPr/>
              <p:nvPr/>
            </p:nvSpPr>
            <p:spPr>
              <a:xfrm>
                <a:off x="1737325" y="1373962"/>
                <a:ext cx="109093" cy="122117"/>
              </a:xfrm>
              <a:custGeom>
                <a:avLst/>
                <a:gdLst>
                  <a:gd name="connsiteX0" fmla="*/ 86782 w 109093"/>
                  <a:gd name="connsiteY0" fmla="*/ 5382 h 122117"/>
                  <a:gd name="connsiteX1" fmla="*/ 102326 w 109093"/>
                  <a:gd name="connsiteY1" fmla="*/ 563 h 122117"/>
                  <a:gd name="connsiteX2" fmla="*/ 109089 w 109093"/>
                  <a:gd name="connsiteY2" fmla="*/ 12155 h 122117"/>
                  <a:gd name="connsiteX3" fmla="*/ 27176 w 109093"/>
                  <a:gd name="connsiteY3" fmla="*/ 120495 h 122117"/>
                  <a:gd name="connsiteX4" fmla="*/ 436 w 109093"/>
                  <a:gd name="connsiteY4" fmla="*/ 107898 h 122117"/>
                  <a:gd name="connsiteX5" fmla="*/ 86771 w 109093"/>
                  <a:gd name="connsiteY5" fmla="*/ 5382 h 1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93" h="122117">
                    <a:moveTo>
                      <a:pt x="86782" y="5382"/>
                    </a:moveTo>
                    <a:cubicBezTo>
                      <a:pt x="91381" y="2078"/>
                      <a:pt x="97016" y="-1382"/>
                      <a:pt x="102326" y="563"/>
                    </a:cubicBezTo>
                    <a:cubicBezTo>
                      <a:pt x="106810" y="2204"/>
                      <a:pt x="109215" y="7378"/>
                      <a:pt x="109089" y="12155"/>
                    </a:cubicBezTo>
                    <a:cubicBezTo>
                      <a:pt x="108964" y="16933"/>
                      <a:pt x="51459" y="110742"/>
                      <a:pt x="27176" y="120495"/>
                    </a:cubicBezTo>
                    <a:cubicBezTo>
                      <a:pt x="14956" y="125397"/>
                      <a:pt x="5370" y="118613"/>
                      <a:pt x="436" y="107898"/>
                    </a:cubicBezTo>
                    <a:cubicBezTo>
                      <a:pt x="-6442" y="92992"/>
                      <a:pt x="70035" y="17393"/>
                      <a:pt x="86771" y="538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086231-C337-A6AA-D5A6-AC318BDD1471}"/>
                  </a:ext>
                </a:extLst>
              </p:cNvPr>
              <p:cNvSpPr/>
              <p:nvPr/>
            </p:nvSpPr>
            <p:spPr>
              <a:xfrm>
                <a:off x="1582926" y="1787745"/>
                <a:ext cx="72111" cy="240171"/>
              </a:xfrm>
              <a:custGeom>
                <a:avLst/>
                <a:gdLst>
                  <a:gd name="connsiteX0" fmla="*/ 71689 w 72111"/>
                  <a:gd name="connsiteY0" fmla="*/ 21319 h 240171"/>
                  <a:gd name="connsiteX1" fmla="*/ 15596 w 72111"/>
                  <a:gd name="connsiteY1" fmla="*/ 22312 h 240171"/>
                  <a:gd name="connsiteX2" fmla="*/ 9868 w 72111"/>
                  <a:gd name="connsiteY2" fmla="*/ 240172 h 240171"/>
                  <a:gd name="connsiteX3" fmla="*/ 42994 w 72111"/>
                  <a:gd name="connsiteY3" fmla="*/ 240172 h 240171"/>
                  <a:gd name="connsiteX4" fmla="*/ 71689 w 72111"/>
                  <a:gd name="connsiteY4" fmla="*/ 21308 h 24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1" h="240171">
                    <a:moveTo>
                      <a:pt x="71689" y="21319"/>
                    </a:moveTo>
                    <a:cubicBezTo>
                      <a:pt x="63870" y="1164"/>
                      <a:pt x="32928" y="-14767"/>
                      <a:pt x="15596" y="22312"/>
                    </a:cubicBezTo>
                    <a:cubicBezTo>
                      <a:pt x="-12315" y="82011"/>
                      <a:pt x="4714" y="171231"/>
                      <a:pt x="9868" y="240172"/>
                    </a:cubicBezTo>
                    <a:lnTo>
                      <a:pt x="42994" y="240172"/>
                    </a:lnTo>
                    <a:cubicBezTo>
                      <a:pt x="45399" y="233931"/>
                      <a:pt x="76038" y="32514"/>
                      <a:pt x="71689" y="21308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7052869-C59B-F79B-AFEC-83AE411A036C}"/>
                  </a:ext>
                </a:extLst>
              </p:cNvPr>
              <p:cNvSpPr/>
              <p:nvPr/>
            </p:nvSpPr>
            <p:spPr>
              <a:xfrm>
                <a:off x="1555619" y="1279639"/>
                <a:ext cx="198895" cy="309373"/>
              </a:xfrm>
              <a:custGeom>
                <a:avLst/>
                <a:gdLst>
                  <a:gd name="connsiteX0" fmla="*/ 193338 w 198895"/>
                  <a:gd name="connsiteY0" fmla="*/ 54943 h 309373"/>
                  <a:gd name="connsiteX1" fmla="*/ 196589 w 198895"/>
                  <a:gd name="connsiteY1" fmla="*/ 99391 h 309373"/>
                  <a:gd name="connsiteX2" fmla="*/ 175389 w 198895"/>
                  <a:gd name="connsiteY2" fmla="*/ 190315 h 309373"/>
                  <a:gd name="connsiteX3" fmla="*/ 180574 w 198895"/>
                  <a:gd name="connsiteY3" fmla="*/ 281856 h 309373"/>
                  <a:gd name="connsiteX4" fmla="*/ 185424 w 198895"/>
                  <a:gd name="connsiteY4" fmla="*/ 295686 h 309373"/>
                  <a:gd name="connsiteX5" fmla="*/ 178860 w 198895"/>
                  <a:gd name="connsiteY5" fmla="*/ 308104 h 309373"/>
                  <a:gd name="connsiteX6" fmla="*/ 169451 w 198895"/>
                  <a:gd name="connsiteY6" fmla="*/ 309369 h 309373"/>
                  <a:gd name="connsiteX7" fmla="*/ 39693 w 198895"/>
                  <a:gd name="connsiteY7" fmla="*/ 308533 h 309373"/>
                  <a:gd name="connsiteX8" fmla="*/ 31393 w 198895"/>
                  <a:gd name="connsiteY8" fmla="*/ 306975 h 309373"/>
                  <a:gd name="connsiteX9" fmla="*/ 29856 w 198895"/>
                  <a:gd name="connsiteY9" fmla="*/ 291316 h 309373"/>
                  <a:gd name="connsiteX10" fmla="*/ 20354 w 198895"/>
                  <a:gd name="connsiteY10" fmla="*/ 180154 h 309373"/>
                  <a:gd name="connsiteX11" fmla="*/ 1548 w 198895"/>
                  <a:gd name="connsiteY11" fmla="*/ 61884 h 309373"/>
                  <a:gd name="connsiteX12" fmla="*/ 109898 w 198895"/>
                  <a:gd name="connsiteY12" fmla="*/ 0 h 309373"/>
                  <a:gd name="connsiteX13" fmla="*/ 193327 w 198895"/>
                  <a:gd name="connsiteY13" fmla="*/ 54964 h 30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895" h="309373">
                    <a:moveTo>
                      <a:pt x="193338" y="54943"/>
                    </a:moveTo>
                    <a:cubicBezTo>
                      <a:pt x="201732" y="67351"/>
                      <a:pt x="198679" y="85039"/>
                      <a:pt x="196589" y="99391"/>
                    </a:cubicBezTo>
                    <a:cubicBezTo>
                      <a:pt x="192114" y="130093"/>
                      <a:pt x="181577" y="159843"/>
                      <a:pt x="175389" y="190315"/>
                    </a:cubicBezTo>
                    <a:cubicBezTo>
                      <a:pt x="169211" y="220787"/>
                      <a:pt x="167622" y="253098"/>
                      <a:pt x="180574" y="281856"/>
                    </a:cubicBezTo>
                    <a:cubicBezTo>
                      <a:pt x="182602" y="286361"/>
                      <a:pt x="185006" y="290856"/>
                      <a:pt x="185424" y="295686"/>
                    </a:cubicBezTo>
                    <a:cubicBezTo>
                      <a:pt x="185842" y="300526"/>
                      <a:pt x="183741" y="305920"/>
                      <a:pt x="178860" y="308104"/>
                    </a:cubicBezTo>
                    <a:cubicBezTo>
                      <a:pt x="175995" y="309380"/>
                      <a:pt x="172650" y="309390"/>
                      <a:pt x="169451" y="309369"/>
                    </a:cubicBezTo>
                    <a:cubicBezTo>
                      <a:pt x="126195" y="309087"/>
                      <a:pt x="82949" y="308805"/>
                      <a:pt x="39693" y="308533"/>
                    </a:cubicBezTo>
                    <a:cubicBezTo>
                      <a:pt x="36818" y="308512"/>
                      <a:pt x="33745" y="308439"/>
                      <a:pt x="31393" y="306975"/>
                    </a:cubicBezTo>
                    <a:cubicBezTo>
                      <a:pt x="26198" y="303735"/>
                      <a:pt x="27996" y="296700"/>
                      <a:pt x="29856" y="291316"/>
                    </a:cubicBezTo>
                    <a:cubicBezTo>
                      <a:pt x="42327" y="255283"/>
                      <a:pt x="31675" y="216491"/>
                      <a:pt x="20354" y="180154"/>
                    </a:cubicBezTo>
                    <a:cubicBezTo>
                      <a:pt x="9117" y="144101"/>
                      <a:pt x="-4671" y="99569"/>
                      <a:pt x="1548" y="61884"/>
                    </a:cubicBezTo>
                    <a:cubicBezTo>
                      <a:pt x="16810" y="43246"/>
                      <a:pt x="48014" y="0"/>
                      <a:pt x="109898" y="0"/>
                    </a:cubicBezTo>
                    <a:cubicBezTo>
                      <a:pt x="153301" y="0"/>
                      <a:pt x="185801" y="43831"/>
                      <a:pt x="193327" y="54964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F3BED40-0E85-D53F-B8E3-EBF4C51C9CBE}"/>
                  </a:ext>
                </a:extLst>
              </p:cNvPr>
              <p:cNvSpPr/>
              <p:nvPr/>
            </p:nvSpPr>
            <p:spPr>
              <a:xfrm>
                <a:off x="1529932" y="1322859"/>
                <a:ext cx="81645" cy="196686"/>
              </a:xfrm>
              <a:custGeom>
                <a:avLst/>
                <a:gdLst>
                  <a:gd name="connsiteX0" fmla="*/ 5733 w 81645"/>
                  <a:gd name="connsiteY0" fmla="*/ 93082 h 196686"/>
                  <a:gd name="connsiteX1" fmla="*/ 58356 w 81645"/>
                  <a:gd name="connsiteY1" fmla="*/ 6569 h 196686"/>
                  <a:gd name="connsiteX2" fmla="*/ 74799 w 81645"/>
                  <a:gd name="connsiteY2" fmla="*/ 715 h 196686"/>
                  <a:gd name="connsiteX3" fmla="*/ 80872 w 81645"/>
                  <a:gd name="connsiteY3" fmla="*/ 8346 h 196686"/>
                  <a:gd name="connsiteX4" fmla="*/ 81562 w 81645"/>
                  <a:gd name="connsiteY4" fmla="*/ 18361 h 196686"/>
                  <a:gd name="connsiteX5" fmla="*/ 65788 w 81645"/>
                  <a:gd name="connsiteY5" fmla="*/ 134801 h 196686"/>
                  <a:gd name="connsiteX6" fmla="*/ 56265 w 81645"/>
                  <a:gd name="connsiteY6" fmla="*/ 169549 h 196686"/>
                  <a:gd name="connsiteX7" fmla="*/ 31469 w 81645"/>
                  <a:gd name="connsiteY7" fmla="*/ 194595 h 196686"/>
                  <a:gd name="connsiteX8" fmla="*/ 10489 w 81645"/>
                  <a:gd name="connsiteY8" fmla="*/ 193905 h 196686"/>
                  <a:gd name="connsiteX9" fmla="*/ 4290 w 81645"/>
                  <a:gd name="connsiteY9" fmla="*/ 176856 h 196686"/>
                  <a:gd name="connsiteX10" fmla="*/ 600 w 81645"/>
                  <a:gd name="connsiteY10" fmla="*/ 123240 h 196686"/>
                  <a:gd name="connsiteX11" fmla="*/ 5733 w 81645"/>
                  <a:gd name="connsiteY11" fmla="*/ 93082 h 1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45" h="196686">
                    <a:moveTo>
                      <a:pt x="5733" y="93082"/>
                    </a:moveTo>
                    <a:cubicBezTo>
                      <a:pt x="14420" y="59965"/>
                      <a:pt x="32943" y="29504"/>
                      <a:pt x="58356" y="6569"/>
                    </a:cubicBezTo>
                    <a:cubicBezTo>
                      <a:pt x="62934" y="2440"/>
                      <a:pt x="69133" y="-1699"/>
                      <a:pt x="74799" y="715"/>
                    </a:cubicBezTo>
                    <a:cubicBezTo>
                      <a:pt x="77893" y="2032"/>
                      <a:pt x="79963" y="5106"/>
                      <a:pt x="80872" y="8346"/>
                    </a:cubicBezTo>
                    <a:cubicBezTo>
                      <a:pt x="81782" y="11587"/>
                      <a:pt x="81698" y="15005"/>
                      <a:pt x="81562" y="18361"/>
                    </a:cubicBezTo>
                    <a:cubicBezTo>
                      <a:pt x="80005" y="57530"/>
                      <a:pt x="72886" y="96249"/>
                      <a:pt x="65788" y="134801"/>
                    </a:cubicBezTo>
                    <a:cubicBezTo>
                      <a:pt x="63603" y="146645"/>
                      <a:pt x="61377" y="158646"/>
                      <a:pt x="56265" y="169549"/>
                    </a:cubicBezTo>
                    <a:cubicBezTo>
                      <a:pt x="51153" y="180452"/>
                      <a:pt x="42728" y="190320"/>
                      <a:pt x="31469" y="194595"/>
                    </a:cubicBezTo>
                    <a:cubicBezTo>
                      <a:pt x="25574" y="196832"/>
                      <a:pt x="15925" y="198149"/>
                      <a:pt x="10489" y="193905"/>
                    </a:cubicBezTo>
                    <a:cubicBezTo>
                      <a:pt x="6120" y="190487"/>
                      <a:pt x="5398" y="181800"/>
                      <a:pt x="4290" y="176856"/>
                    </a:cubicBezTo>
                    <a:cubicBezTo>
                      <a:pt x="370" y="159304"/>
                      <a:pt x="-874" y="141168"/>
                      <a:pt x="600" y="123240"/>
                    </a:cubicBezTo>
                    <a:cubicBezTo>
                      <a:pt x="1437" y="113069"/>
                      <a:pt x="3151" y="102960"/>
                      <a:pt x="5733" y="9308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BBCED2-1FC1-32F0-A7FD-C60F09E5CFB5}"/>
                  </a:ext>
                </a:extLst>
              </p:cNvPr>
              <p:cNvSpPr/>
              <p:nvPr/>
            </p:nvSpPr>
            <p:spPr>
              <a:xfrm>
                <a:off x="1525734" y="1428391"/>
                <a:ext cx="94" cy="731"/>
              </a:xfrm>
              <a:custGeom>
                <a:avLst/>
                <a:gdLst>
                  <a:gd name="connsiteX0" fmla="*/ 94 w 94"/>
                  <a:gd name="connsiteY0" fmla="*/ 0 h 731"/>
                  <a:gd name="connsiteX1" fmla="*/ 0 w 94"/>
                  <a:gd name="connsiteY1" fmla="*/ 732 h 731"/>
                  <a:gd name="connsiteX2" fmla="*/ 94 w 94"/>
                  <a:gd name="connsiteY2" fmla="*/ 0 h 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" h="731">
                    <a:moveTo>
                      <a:pt x="94" y="0"/>
                    </a:moveTo>
                    <a:cubicBezTo>
                      <a:pt x="31" y="240"/>
                      <a:pt x="0" y="481"/>
                      <a:pt x="0" y="732"/>
                    </a:cubicBezTo>
                    <a:cubicBezTo>
                      <a:pt x="21" y="491"/>
                      <a:pt x="63" y="240"/>
                      <a:pt x="94" y="0"/>
                    </a:cubicBezTo>
                    <a:close/>
                  </a:path>
                </a:pathLst>
              </a:custGeom>
              <a:solidFill>
                <a:srgbClr val="18898D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BFA81D-B353-E299-2BC1-03B9F74EC062}"/>
                  </a:ext>
                </a:extLst>
              </p:cNvPr>
              <p:cNvSpPr/>
              <p:nvPr/>
            </p:nvSpPr>
            <p:spPr>
              <a:xfrm>
                <a:off x="1528118" y="1304964"/>
                <a:ext cx="84982" cy="112535"/>
              </a:xfrm>
              <a:custGeom>
                <a:avLst/>
                <a:gdLst>
                  <a:gd name="connsiteX0" fmla="*/ 84485 w 84982"/>
                  <a:gd name="connsiteY0" fmla="*/ 17179 h 112535"/>
                  <a:gd name="connsiteX1" fmla="*/ 77303 w 84982"/>
                  <a:gd name="connsiteY1" fmla="*/ 809 h 112535"/>
                  <a:gd name="connsiteX2" fmla="*/ 55257 w 84982"/>
                  <a:gd name="connsiteY2" fmla="*/ 7645 h 112535"/>
                  <a:gd name="connsiteX3" fmla="*/ 0 w 84982"/>
                  <a:gd name="connsiteY3" fmla="*/ 108260 h 112535"/>
                  <a:gd name="connsiteX4" fmla="*/ 77010 w 84982"/>
                  <a:gd name="connsiteY4" fmla="*/ 112535 h 112535"/>
                  <a:gd name="connsiteX5" fmla="*/ 84485 w 84982"/>
                  <a:gd name="connsiteY5" fmla="*/ 17189 h 11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982" h="112535">
                    <a:moveTo>
                      <a:pt x="84485" y="17179"/>
                    </a:moveTo>
                    <a:cubicBezTo>
                      <a:pt x="84161" y="10917"/>
                      <a:pt x="82948" y="3537"/>
                      <a:pt x="77303" y="809"/>
                    </a:cubicBezTo>
                    <a:cubicBezTo>
                      <a:pt x="71355" y="-2076"/>
                      <a:pt x="60295" y="3359"/>
                      <a:pt x="55257" y="7645"/>
                    </a:cubicBezTo>
                    <a:cubicBezTo>
                      <a:pt x="24712" y="33580"/>
                      <a:pt x="7715" y="68965"/>
                      <a:pt x="0" y="108260"/>
                    </a:cubicBezTo>
                    <a:lnTo>
                      <a:pt x="77010" y="112535"/>
                    </a:lnTo>
                    <a:cubicBezTo>
                      <a:pt x="83607" y="81248"/>
                      <a:pt x="86157" y="49114"/>
                      <a:pt x="84485" y="17189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3DC96CC-627A-2778-C172-D42C568CF6F8}"/>
                  </a:ext>
                </a:extLst>
              </p:cNvPr>
              <p:cNvSpPr/>
              <p:nvPr/>
            </p:nvSpPr>
            <p:spPr>
              <a:xfrm>
                <a:off x="1532635" y="1398984"/>
                <a:ext cx="119636" cy="131728"/>
              </a:xfrm>
              <a:custGeom>
                <a:avLst/>
                <a:gdLst>
                  <a:gd name="connsiteX0" fmla="*/ 106728 w 119636"/>
                  <a:gd name="connsiteY0" fmla="*/ 43 h 131728"/>
                  <a:gd name="connsiteX1" fmla="*/ 119617 w 119636"/>
                  <a:gd name="connsiteY1" fmla="*/ 10883 h 131728"/>
                  <a:gd name="connsiteX2" fmla="*/ 33230 w 119636"/>
                  <a:gd name="connsiteY2" fmla="*/ 124878 h 131728"/>
                  <a:gd name="connsiteX3" fmla="*/ 15428 w 119636"/>
                  <a:gd name="connsiteY3" fmla="*/ 131317 h 131728"/>
                  <a:gd name="connsiteX4" fmla="*/ 4441 w 119636"/>
                  <a:gd name="connsiteY4" fmla="*/ 118481 h 131728"/>
                  <a:gd name="connsiteX5" fmla="*/ 720 w 119636"/>
                  <a:gd name="connsiteY5" fmla="*/ 87821 h 131728"/>
                  <a:gd name="connsiteX6" fmla="*/ 13159 w 119636"/>
                  <a:gd name="connsiteY6" fmla="*/ 75078 h 131728"/>
                  <a:gd name="connsiteX7" fmla="*/ 106728 w 119636"/>
                  <a:gd name="connsiteY7" fmla="*/ 33 h 131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636" h="131728">
                    <a:moveTo>
                      <a:pt x="106728" y="43"/>
                    </a:moveTo>
                    <a:cubicBezTo>
                      <a:pt x="112833" y="-542"/>
                      <a:pt x="118248" y="4904"/>
                      <a:pt x="119617" y="10883"/>
                    </a:cubicBezTo>
                    <a:cubicBezTo>
                      <a:pt x="120986" y="16863"/>
                      <a:pt x="50311" y="111749"/>
                      <a:pt x="33230" y="124878"/>
                    </a:cubicBezTo>
                    <a:cubicBezTo>
                      <a:pt x="28034" y="128871"/>
                      <a:pt x="21742" y="133074"/>
                      <a:pt x="15428" y="131317"/>
                    </a:cubicBezTo>
                    <a:cubicBezTo>
                      <a:pt x="9783" y="129749"/>
                      <a:pt x="6448" y="123990"/>
                      <a:pt x="4441" y="118481"/>
                    </a:cubicBezTo>
                    <a:cubicBezTo>
                      <a:pt x="1054" y="109240"/>
                      <a:pt x="-1235" y="97636"/>
                      <a:pt x="720" y="87821"/>
                    </a:cubicBezTo>
                    <a:cubicBezTo>
                      <a:pt x="2068" y="81057"/>
                      <a:pt x="8215" y="78956"/>
                      <a:pt x="13159" y="75078"/>
                    </a:cubicBezTo>
                    <a:cubicBezTo>
                      <a:pt x="31348" y="60840"/>
                      <a:pt x="102818" y="409"/>
                      <a:pt x="106728" y="33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C8DF473-01BE-0954-670B-A55A9E5071C7}"/>
                  </a:ext>
                </a:extLst>
              </p:cNvPr>
              <p:cNvSpPr/>
              <p:nvPr/>
            </p:nvSpPr>
            <p:spPr>
              <a:xfrm>
                <a:off x="1631118" y="1329371"/>
                <a:ext cx="35731" cy="89199"/>
              </a:xfrm>
              <a:custGeom>
                <a:avLst/>
                <a:gdLst>
                  <a:gd name="connsiteX0" fmla="*/ 27406 w 35731"/>
                  <a:gd name="connsiteY0" fmla="*/ 2514 h 89199"/>
                  <a:gd name="connsiteX1" fmla="*/ 33929 w 35731"/>
                  <a:gd name="connsiteY1" fmla="*/ 423 h 89199"/>
                  <a:gd name="connsiteX2" fmla="*/ 35716 w 35731"/>
                  <a:gd name="connsiteY2" fmla="*/ 4511 h 89199"/>
                  <a:gd name="connsiteX3" fmla="*/ 34483 w 35731"/>
                  <a:gd name="connsiteY3" fmla="*/ 9037 h 89199"/>
                  <a:gd name="connsiteX4" fmla="*/ 34054 w 35731"/>
                  <a:gd name="connsiteY4" fmla="*/ 33101 h 89199"/>
                  <a:gd name="connsiteX5" fmla="*/ 21280 w 35731"/>
                  <a:gd name="connsiteY5" fmla="*/ 84971 h 89199"/>
                  <a:gd name="connsiteX6" fmla="*/ 18 w 35731"/>
                  <a:gd name="connsiteY6" fmla="*/ 67744 h 89199"/>
                  <a:gd name="connsiteX7" fmla="*/ 11527 w 35731"/>
                  <a:gd name="connsiteY7" fmla="*/ 22898 h 89199"/>
                  <a:gd name="connsiteX8" fmla="*/ 27406 w 35731"/>
                  <a:gd name="connsiteY8" fmla="*/ 2525 h 8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31" h="89199">
                    <a:moveTo>
                      <a:pt x="27406" y="2514"/>
                    </a:moveTo>
                    <a:cubicBezTo>
                      <a:pt x="29214" y="852"/>
                      <a:pt x="31807" y="-800"/>
                      <a:pt x="33929" y="423"/>
                    </a:cubicBezTo>
                    <a:cubicBezTo>
                      <a:pt x="35288" y="1207"/>
                      <a:pt x="35831" y="2943"/>
                      <a:pt x="35716" y="4511"/>
                    </a:cubicBezTo>
                    <a:cubicBezTo>
                      <a:pt x="35602" y="6079"/>
                      <a:pt x="34964" y="7542"/>
                      <a:pt x="34483" y="9037"/>
                    </a:cubicBezTo>
                    <a:cubicBezTo>
                      <a:pt x="31995" y="16720"/>
                      <a:pt x="33553" y="25031"/>
                      <a:pt x="34054" y="33101"/>
                    </a:cubicBezTo>
                    <a:cubicBezTo>
                      <a:pt x="35173" y="51154"/>
                      <a:pt x="30647" y="69510"/>
                      <a:pt x="21280" y="84971"/>
                    </a:cubicBezTo>
                    <a:cubicBezTo>
                      <a:pt x="13273" y="98194"/>
                      <a:pt x="-567" y="77016"/>
                      <a:pt x="18" y="67744"/>
                    </a:cubicBezTo>
                    <a:cubicBezTo>
                      <a:pt x="969" y="52617"/>
                      <a:pt x="4262" y="36279"/>
                      <a:pt x="11527" y="22898"/>
                    </a:cubicBezTo>
                    <a:cubicBezTo>
                      <a:pt x="15656" y="15299"/>
                      <a:pt x="21029" y="8368"/>
                      <a:pt x="27406" y="252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119" name="Graphic 38">
                <a:extLst>
                  <a:ext uri="{FF2B5EF4-FFF2-40B4-BE49-F238E27FC236}">
                    <a16:creationId xmlns:a16="http://schemas.microsoft.com/office/drawing/2014/main" id="{264AE0AA-E37D-71B9-8A2B-84B97A279381}"/>
                  </a:ext>
                </a:extLst>
              </p:cNvPr>
              <p:cNvGrpSpPr/>
              <p:nvPr/>
            </p:nvGrpSpPr>
            <p:grpSpPr>
              <a:xfrm>
                <a:off x="1631910" y="1154382"/>
                <a:ext cx="95080" cy="140393"/>
                <a:chOff x="1631910" y="1154382"/>
                <a:chExt cx="95080" cy="140393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2BFFD61-608C-D268-A4F3-11FEE902FFBB}"/>
                    </a:ext>
                  </a:extLst>
                </p:cNvPr>
                <p:cNvSpPr/>
                <p:nvPr/>
              </p:nvSpPr>
              <p:spPr>
                <a:xfrm>
                  <a:off x="1707527" y="1180025"/>
                  <a:ext cx="19463" cy="40431"/>
                </a:xfrm>
                <a:custGeom>
                  <a:avLst/>
                  <a:gdLst>
                    <a:gd name="connsiteX0" fmla="*/ 12443 w 19463"/>
                    <a:gd name="connsiteY0" fmla="*/ 38304 h 40431"/>
                    <a:gd name="connsiteX1" fmla="*/ 7896 w 19463"/>
                    <a:gd name="connsiteY1" fmla="*/ 36841 h 40431"/>
                    <a:gd name="connsiteX2" fmla="*/ 3004 w 19463"/>
                    <a:gd name="connsiteY2" fmla="*/ 10676 h 40431"/>
                    <a:gd name="connsiteX3" fmla="*/ 1707 w 19463"/>
                    <a:gd name="connsiteY3" fmla="*/ 1728 h 40431"/>
                    <a:gd name="connsiteX4" fmla="*/ 12443 w 19463"/>
                    <a:gd name="connsiteY4" fmla="*/ 38304 h 40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63" h="40431">
                      <a:moveTo>
                        <a:pt x="12443" y="38304"/>
                      </a:moveTo>
                      <a:cubicBezTo>
                        <a:pt x="10384" y="41754"/>
                        <a:pt x="7760" y="40824"/>
                        <a:pt x="7896" y="36841"/>
                      </a:cubicBezTo>
                      <a:cubicBezTo>
                        <a:pt x="8324" y="24098"/>
                        <a:pt x="8763" y="22101"/>
                        <a:pt x="3004" y="10676"/>
                      </a:cubicBezTo>
                      <a:cubicBezTo>
                        <a:pt x="-164" y="4393"/>
                        <a:pt x="-1188" y="3860"/>
                        <a:pt x="1707" y="1728"/>
                      </a:cubicBezTo>
                      <a:cubicBezTo>
                        <a:pt x="11314" y="-5339"/>
                        <a:pt x="29503" y="9746"/>
                        <a:pt x="12443" y="38304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784DEA3-EDF4-CE30-D0A0-30DFF69729C6}"/>
                    </a:ext>
                  </a:extLst>
                </p:cNvPr>
                <p:cNvSpPr/>
                <p:nvPr/>
              </p:nvSpPr>
              <p:spPr>
                <a:xfrm>
                  <a:off x="1631910" y="1216001"/>
                  <a:ext cx="52713" cy="78774"/>
                </a:xfrm>
                <a:custGeom>
                  <a:avLst/>
                  <a:gdLst>
                    <a:gd name="connsiteX0" fmla="*/ 51002 w 52713"/>
                    <a:gd name="connsiteY0" fmla="*/ 20224 h 78774"/>
                    <a:gd name="connsiteX1" fmla="*/ 24377 w 52713"/>
                    <a:gd name="connsiteY1" fmla="*/ 1628 h 78774"/>
                    <a:gd name="connsiteX2" fmla="*/ 0 w 52713"/>
                    <a:gd name="connsiteY2" fmla="*/ 71310 h 78774"/>
                    <a:gd name="connsiteX3" fmla="*/ 52497 w 52713"/>
                    <a:gd name="connsiteY3" fmla="*/ 71310 h 78774"/>
                    <a:gd name="connsiteX4" fmla="*/ 51002 w 52713"/>
                    <a:gd name="connsiteY4" fmla="*/ 20235 h 78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13" h="78774">
                      <a:moveTo>
                        <a:pt x="51002" y="20224"/>
                      </a:moveTo>
                      <a:cubicBezTo>
                        <a:pt x="46769" y="1513"/>
                        <a:pt x="32615" y="-2867"/>
                        <a:pt x="24377" y="1628"/>
                      </a:cubicBezTo>
                      <a:cubicBezTo>
                        <a:pt x="19109" y="36647"/>
                        <a:pt x="13725" y="52212"/>
                        <a:pt x="0" y="71310"/>
                      </a:cubicBezTo>
                      <a:cubicBezTo>
                        <a:pt x="17060" y="82255"/>
                        <a:pt x="46194" y="80217"/>
                        <a:pt x="52497" y="71310"/>
                      </a:cubicBezTo>
                      <a:cubicBezTo>
                        <a:pt x="52748" y="68509"/>
                        <a:pt x="53198" y="29904"/>
                        <a:pt x="51002" y="20235"/>
                      </a:cubicBezTo>
                      <a:close/>
                    </a:path>
                  </a:pathLst>
                </a:custGeom>
                <a:solidFill>
                  <a:srgbClr val="F4A08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4B45340-4558-4E61-8D56-F1AA06E15462}"/>
                    </a:ext>
                  </a:extLst>
                </p:cNvPr>
                <p:cNvSpPr/>
                <p:nvPr/>
              </p:nvSpPr>
              <p:spPr>
                <a:xfrm>
                  <a:off x="1657443" y="1175937"/>
                  <a:ext cx="60747" cy="86813"/>
                </a:xfrm>
                <a:custGeom>
                  <a:avLst/>
                  <a:gdLst>
                    <a:gd name="connsiteX0" fmla="*/ 8587 w 60747"/>
                    <a:gd name="connsiteY0" fmla="*/ 10342 h 86813"/>
                    <a:gd name="connsiteX1" fmla="*/ 57289 w 60747"/>
                    <a:gd name="connsiteY1" fmla="*/ 16991 h 86813"/>
                    <a:gd name="connsiteX2" fmla="*/ 48937 w 60747"/>
                    <a:gd name="connsiteY2" fmla="*/ 81363 h 86813"/>
                    <a:gd name="connsiteX3" fmla="*/ 4018 w 60747"/>
                    <a:gd name="connsiteY3" fmla="*/ 68892 h 86813"/>
                    <a:gd name="connsiteX4" fmla="*/ 8587 w 60747"/>
                    <a:gd name="connsiteY4" fmla="*/ 10353 h 8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47" h="86813">
                      <a:moveTo>
                        <a:pt x="8587" y="10342"/>
                      </a:moveTo>
                      <a:cubicBezTo>
                        <a:pt x="21528" y="-5672"/>
                        <a:pt x="47797" y="-2808"/>
                        <a:pt x="57289" y="16991"/>
                      </a:cubicBezTo>
                      <a:cubicBezTo>
                        <a:pt x="65976" y="35106"/>
                        <a:pt x="56453" y="73387"/>
                        <a:pt x="48937" y="81363"/>
                      </a:cubicBezTo>
                      <a:cubicBezTo>
                        <a:pt x="35786" y="95297"/>
                        <a:pt x="7907" y="79335"/>
                        <a:pt x="4018" y="68892"/>
                      </a:cubicBezTo>
                      <a:cubicBezTo>
                        <a:pt x="-1668" y="53588"/>
                        <a:pt x="-2295" y="23827"/>
                        <a:pt x="8587" y="1035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C862F919-86C4-3FB1-939D-33CA38AE584A}"/>
                    </a:ext>
                  </a:extLst>
                </p:cNvPr>
                <p:cNvSpPr/>
                <p:nvPr/>
              </p:nvSpPr>
              <p:spPr>
                <a:xfrm>
                  <a:off x="1643791" y="1184707"/>
                  <a:ext cx="29109" cy="48041"/>
                </a:xfrm>
                <a:custGeom>
                  <a:avLst/>
                  <a:gdLst>
                    <a:gd name="connsiteX0" fmla="*/ 29044 w 29109"/>
                    <a:gd name="connsiteY0" fmla="*/ 6809 h 48041"/>
                    <a:gd name="connsiteX1" fmla="*/ 21894 w 29109"/>
                    <a:gd name="connsiteY1" fmla="*/ 48037 h 48041"/>
                    <a:gd name="connsiteX2" fmla="*/ 6068 w 29109"/>
                    <a:gd name="connsiteY2" fmla="*/ 35995 h 48041"/>
                    <a:gd name="connsiteX3" fmla="*/ 517 w 29109"/>
                    <a:gd name="connsiteY3" fmla="*/ 33016 h 48041"/>
                    <a:gd name="connsiteX4" fmla="*/ 3998 w 29109"/>
                    <a:gd name="connsiteY4" fmla="*/ 2711 h 48041"/>
                    <a:gd name="connsiteX5" fmla="*/ 29044 w 29109"/>
                    <a:gd name="connsiteY5" fmla="*/ 6799 h 48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09" h="48041">
                      <a:moveTo>
                        <a:pt x="29044" y="6809"/>
                      </a:moveTo>
                      <a:cubicBezTo>
                        <a:pt x="29849" y="9726"/>
                        <a:pt x="22960" y="48476"/>
                        <a:pt x="21894" y="48037"/>
                      </a:cubicBezTo>
                      <a:cubicBezTo>
                        <a:pt x="18089" y="46459"/>
                        <a:pt x="13249" y="35587"/>
                        <a:pt x="6068" y="35995"/>
                      </a:cubicBezTo>
                      <a:cubicBezTo>
                        <a:pt x="3768" y="36131"/>
                        <a:pt x="611" y="37615"/>
                        <a:pt x="517" y="33016"/>
                      </a:cubicBezTo>
                      <a:cubicBezTo>
                        <a:pt x="-48" y="3893"/>
                        <a:pt x="-1198" y="5377"/>
                        <a:pt x="3998" y="2711"/>
                      </a:cubicBezTo>
                      <a:cubicBezTo>
                        <a:pt x="15434" y="-3174"/>
                        <a:pt x="27612" y="1603"/>
                        <a:pt x="29044" y="6799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08209A35-77D7-FBC7-2605-61C35CE57700}"/>
                    </a:ext>
                  </a:extLst>
                </p:cNvPr>
                <p:cNvSpPr/>
                <p:nvPr/>
              </p:nvSpPr>
              <p:spPr>
                <a:xfrm>
                  <a:off x="1635200" y="1154382"/>
                  <a:ext cx="88234" cy="42338"/>
                </a:xfrm>
                <a:custGeom>
                  <a:avLst/>
                  <a:gdLst>
                    <a:gd name="connsiteX0" fmla="*/ 5794 w 88234"/>
                    <a:gd name="connsiteY0" fmla="*/ 18956 h 42338"/>
                    <a:gd name="connsiteX1" fmla="*/ 79783 w 88234"/>
                    <a:gd name="connsiteY1" fmla="*/ 2597 h 42338"/>
                    <a:gd name="connsiteX2" fmla="*/ 77922 w 88234"/>
                    <a:gd name="connsiteY2" fmla="*/ 42205 h 42338"/>
                    <a:gd name="connsiteX3" fmla="*/ 69957 w 88234"/>
                    <a:gd name="connsiteY3" fmla="*/ 38975 h 42338"/>
                    <a:gd name="connsiteX4" fmla="*/ 39192 w 88234"/>
                    <a:gd name="connsiteY4" fmla="*/ 38724 h 42338"/>
                    <a:gd name="connsiteX5" fmla="*/ 5783 w 88234"/>
                    <a:gd name="connsiteY5" fmla="*/ 18956 h 4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234" h="42338">
                      <a:moveTo>
                        <a:pt x="5794" y="18956"/>
                      </a:moveTo>
                      <a:cubicBezTo>
                        <a:pt x="29544" y="2273"/>
                        <a:pt x="68504" y="-4041"/>
                        <a:pt x="79783" y="2597"/>
                      </a:cubicBezTo>
                      <a:cubicBezTo>
                        <a:pt x="96571" y="12465"/>
                        <a:pt x="84226" y="40647"/>
                        <a:pt x="77922" y="42205"/>
                      </a:cubicBezTo>
                      <a:cubicBezTo>
                        <a:pt x="75048" y="42916"/>
                        <a:pt x="72403" y="40647"/>
                        <a:pt x="69957" y="38975"/>
                      </a:cubicBezTo>
                      <a:cubicBezTo>
                        <a:pt x="58343" y="31051"/>
                        <a:pt x="47931" y="37114"/>
                        <a:pt x="39192" y="38724"/>
                      </a:cubicBezTo>
                      <a:cubicBezTo>
                        <a:pt x="23711" y="41578"/>
                        <a:pt x="-14455" y="33173"/>
                        <a:pt x="5783" y="18956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FFA7063-C237-1F5E-8280-C3D295B4B787}"/>
                    </a:ext>
                  </a:extLst>
                </p:cNvPr>
                <p:cNvSpPr/>
                <p:nvPr/>
              </p:nvSpPr>
              <p:spPr>
                <a:xfrm>
                  <a:off x="1643455" y="1207827"/>
                  <a:ext cx="19475" cy="25350"/>
                </a:xfrm>
                <a:custGeom>
                  <a:avLst/>
                  <a:gdLst>
                    <a:gd name="connsiteX0" fmla="*/ 79 w 19475"/>
                    <a:gd name="connsiteY0" fmla="*/ 8433 h 25350"/>
                    <a:gd name="connsiteX1" fmla="*/ 4083 w 19475"/>
                    <a:gd name="connsiteY1" fmla="*/ 21646 h 25350"/>
                    <a:gd name="connsiteX2" fmla="*/ 19188 w 19475"/>
                    <a:gd name="connsiteY2" fmla="*/ 9144 h 25350"/>
                    <a:gd name="connsiteX3" fmla="*/ 69 w 19475"/>
                    <a:gd name="connsiteY3" fmla="*/ 8433 h 2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75" h="25350">
                      <a:moveTo>
                        <a:pt x="79" y="8433"/>
                      </a:moveTo>
                      <a:cubicBezTo>
                        <a:pt x="-370" y="13137"/>
                        <a:pt x="1104" y="17987"/>
                        <a:pt x="4083" y="21646"/>
                      </a:cubicBezTo>
                      <a:cubicBezTo>
                        <a:pt x="12613" y="32121"/>
                        <a:pt x="21164" y="17956"/>
                        <a:pt x="19188" y="9144"/>
                      </a:cubicBezTo>
                      <a:cubicBezTo>
                        <a:pt x="16836" y="-1362"/>
                        <a:pt x="1282" y="-4352"/>
                        <a:pt x="69" y="843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F3E62CB-E806-3E10-152C-DB0075CC62D9}"/>
                  </a:ext>
                </a:extLst>
              </p:cNvPr>
              <p:cNvSpPr/>
              <p:nvPr/>
            </p:nvSpPr>
            <p:spPr>
              <a:xfrm>
                <a:off x="1744044" y="2043970"/>
                <a:ext cx="104144" cy="40112"/>
              </a:xfrm>
              <a:custGeom>
                <a:avLst/>
                <a:gdLst>
                  <a:gd name="connsiteX0" fmla="*/ 104116 w 104144"/>
                  <a:gd name="connsiteY0" fmla="*/ 35419 h 40112"/>
                  <a:gd name="connsiteX1" fmla="*/ 95408 w 104144"/>
                  <a:gd name="connsiteY1" fmla="*/ 25645 h 40112"/>
                  <a:gd name="connsiteX2" fmla="*/ 81181 w 104144"/>
                  <a:gd name="connsiteY2" fmla="*/ 25331 h 40112"/>
                  <a:gd name="connsiteX3" fmla="*/ 48201 w 104144"/>
                  <a:gd name="connsiteY3" fmla="*/ 4968 h 40112"/>
                  <a:gd name="connsiteX4" fmla="*/ 44887 w 104144"/>
                  <a:gd name="connsiteY4" fmla="*/ 567 h 40112"/>
                  <a:gd name="connsiteX5" fmla="*/ 37988 w 104144"/>
                  <a:gd name="connsiteY5" fmla="*/ 1832 h 40112"/>
                  <a:gd name="connsiteX6" fmla="*/ 32960 w 104144"/>
                  <a:gd name="connsiteY6" fmla="*/ 7320 h 40112"/>
                  <a:gd name="connsiteX7" fmla="*/ 20886 w 104144"/>
                  <a:gd name="connsiteY7" fmla="*/ 12149 h 40112"/>
                  <a:gd name="connsiteX8" fmla="*/ 9419 w 104144"/>
                  <a:gd name="connsiteY8" fmla="*/ 11135 h 40112"/>
                  <a:gd name="connsiteX9" fmla="*/ 4610 w 104144"/>
                  <a:gd name="connsiteY9" fmla="*/ 20282 h 40112"/>
                  <a:gd name="connsiteX10" fmla="*/ 669 w 104144"/>
                  <a:gd name="connsiteY10" fmla="*/ 36443 h 40112"/>
                  <a:gd name="connsiteX11" fmla="*/ 0 w 104144"/>
                  <a:gd name="connsiteY11" fmla="*/ 40112 h 40112"/>
                  <a:gd name="connsiteX12" fmla="*/ 25862 w 104144"/>
                  <a:gd name="connsiteY12" fmla="*/ 40112 h 40112"/>
                  <a:gd name="connsiteX13" fmla="*/ 28559 w 104144"/>
                  <a:gd name="connsiteY13" fmla="*/ 31446 h 40112"/>
                  <a:gd name="connsiteX14" fmla="*/ 30796 w 104144"/>
                  <a:gd name="connsiteY14" fmla="*/ 40112 h 40112"/>
                  <a:gd name="connsiteX15" fmla="*/ 101879 w 104144"/>
                  <a:gd name="connsiteY15" fmla="*/ 40112 h 40112"/>
                  <a:gd name="connsiteX16" fmla="*/ 104106 w 104144"/>
                  <a:gd name="connsiteY16" fmla="*/ 35419 h 4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144" h="40112">
                    <a:moveTo>
                      <a:pt x="104116" y="35419"/>
                    </a:moveTo>
                    <a:cubicBezTo>
                      <a:pt x="104545" y="30683"/>
                      <a:pt x="100039" y="26753"/>
                      <a:pt x="95408" y="25645"/>
                    </a:cubicBezTo>
                    <a:cubicBezTo>
                      <a:pt x="90778" y="24537"/>
                      <a:pt x="85938" y="25383"/>
                      <a:pt x="81181" y="25331"/>
                    </a:cubicBezTo>
                    <a:cubicBezTo>
                      <a:pt x="67613" y="25174"/>
                      <a:pt x="54421" y="17031"/>
                      <a:pt x="48201" y="4968"/>
                    </a:cubicBezTo>
                    <a:cubicBezTo>
                      <a:pt x="47344" y="3306"/>
                      <a:pt x="46518" y="1476"/>
                      <a:pt x="44887" y="567"/>
                    </a:cubicBezTo>
                    <a:cubicBezTo>
                      <a:pt x="42723" y="-656"/>
                      <a:pt x="39911" y="253"/>
                      <a:pt x="37988" y="1832"/>
                    </a:cubicBezTo>
                    <a:cubicBezTo>
                      <a:pt x="36064" y="3410"/>
                      <a:pt x="34705" y="5564"/>
                      <a:pt x="32960" y="7320"/>
                    </a:cubicBezTo>
                    <a:cubicBezTo>
                      <a:pt x="29813" y="10477"/>
                      <a:pt x="25329" y="12223"/>
                      <a:pt x="20886" y="12149"/>
                    </a:cubicBezTo>
                    <a:cubicBezTo>
                      <a:pt x="17165" y="12097"/>
                      <a:pt x="12994" y="9254"/>
                      <a:pt x="9419" y="11135"/>
                    </a:cubicBezTo>
                    <a:cubicBezTo>
                      <a:pt x="6262" y="12798"/>
                      <a:pt x="5415" y="17167"/>
                      <a:pt x="4610" y="20282"/>
                    </a:cubicBezTo>
                    <a:cubicBezTo>
                      <a:pt x="3230" y="25655"/>
                      <a:pt x="1986" y="31060"/>
                      <a:pt x="669" y="36443"/>
                    </a:cubicBezTo>
                    <a:cubicBezTo>
                      <a:pt x="376" y="37635"/>
                      <a:pt x="94" y="38879"/>
                      <a:pt x="0" y="40112"/>
                    </a:cubicBezTo>
                    <a:lnTo>
                      <a:pt x="25862" y="40112"/>
                    </a:lnTo>
                    <a:cubicBezTo>
                      <a:pt x="27064" y="38419"/>
                      <a:pt x="28047" y="33485"/>
                      <a:pt x="28559" y="31446"/>
                    </a:cubicBezTo>
                    <a:cubicBezTo>
                      <a:pt x="28642" y="33537"/>
                      <a:pt x="29468" y="38503"/>
                      <a:pt x="30796" y="40112"/>
                    </a:cubicBezTo>
                    <a:lnTo>
                      <a:pt x="101879" y="40112"/>
                    </a:lnTo>
                    <a:cubicBezTo>
                      <a:pt x="103102" y="38795"/>
                      <a:pt x="103949" y="37196"/>
                      <a:pt x="104106" y="3541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B5ACA08-C5D5-AF7F-3C37-D019F70D7432}"/>
                  </a:ext>
                </a:extLst>
              </p:cNvPr>
              <p:cNvSpPr/>
              <p:nvPr/>
            </p:nvSpPr>
            <p:spPr>
              <a:xfrm>
                <a:off x="1591967" y="2044680"/>
                <a:ext cx="45787" cy="39402"/>
              </a:xfrm>
              <a:custGeom>
                <a:avLst/>
                <a:gdLst>
                  <a:gd name="connsiteX0" fmla="*/ 45776 w 45787"/>
                  <a:gd name="connsiteY0" fmla="*/ 34709 h 39402"/>
                  <a:gd name="connsiteX1" fmla="*/ 41950 w 45787"/>
                  <a:gd name="connsiteY1" fmla="*/ 24935 h 39402"/>
                  <a:gd name="connsiteX2" fmla="*/ 32521 w 45787"/>
                  <a:gd name="connsiteY2" fmla="*/ 4258 h 39402"/>
                  <a:gd name="connsiteX3" fmla="*/ 14488 w 45787"/>
                  <a:gd name="connsiteY3" fmla="*/ 6610 h 39402"/>
                  <a:gd name="connsiteX4" fmla="*/ 9178 w 45787"/>
                  <a:gd name="connsiteY4" fmla="*/ 11440 h 39402"/>
                  <a:gd name="connsiteX5" fmla="*/ 4140 w 45787"/>
                  <a:gd name="connsiteY5" fmla="*/ 10426 h 39402"/>
                  <a:gd name="connsiteX6" fmla="*/ 2028 w 45787"/>
                  <a:gd name="connsiteY6" fmla="*/ 19572 h 39402"/>
                  <a:gd name="connsiteX7" fmla="*/ 293 w 45787"/>
                  <a:gd name="connsiteY7" fmla="*/ 35733 h 39402"/>
                  <a:gd name="connsiteX8" fmla="*/ 0 w 45787"/>
                  <a:gd name="connsiteY8" fmla="*/ 39403 h 39402"/>
                  <a:gd name="connsiteX9" fmla="*/ 44782 w 45787"/>
                  <a:gd name="connsiteY9" fmla="*/ 39403 h 39402"/>
                  <a:gd name="connsiteX10" fmla="*/ 45765 w 45787"/>
                  <a:gd name="connsiteY10" fmla="*/ 34709 h 3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87" h="39402">
                    <a:moveTo>
                      <a:pt x="45776" y="34709"/>
                    </a:moveTo>
                    <a:cubicBezTo>
                      <a:pt x="45964" y="29974"/>
                      <a:pt x="43988" y="26043"/>
                      <a:pt x="41950" y="24935"/>
                    </a:cubicBezTo>
                    <a:cubicBezTo>
                      <a:pt x="39911" y="23827"/>
                      <a:pt x="36733" y="15882"/>
                      <a:pt x="32521" y="4258"/>
                    </a:cubicBezTo>
                    <a:cubicBezTo>
                      <a:pt x="30597" y="-1063"/>
                      <a:pt x="19851" y="-2547"/>
                      <a:pt x="14488" y="6610"/>
                    </a:cubicBezTo>
                    <a:cubicBezTo>
                      <a:pt x="12753" y="9579"/>
                      <a:pt x="11133" y="11513"/>
                      <a:pt x="9178" y="11440"/>
                    </a:cubicBezTo>
                    <a:cubicBezTo>
                      <a:pt x="7537" y="11387"/>
                      <a:pt x="5708" y="8544"/>
                      <a:pt x="4140" y="10426"/>
                    </a:cubicBezTo>
                    <a:cubicBezTo>
                      <a:pt x="2749" y="12088"/>
                      <a:pt x="2373" y="16457"/>
                      <a:pt x="2028" y="19572"/>
                    </a:cubicBezTo>
                    <a:cubicBezTo>
                      <a:pt x="1422" y="24946"/>
                      <a:pt x="868" y="30350"/>
                      <a:pt x="293" y="35733"/>
                    </a:cubicBezTo>
                    <a:cubicBezTo>
                      <a:pt x="167" y="36925"/>
                      <a:pt x="42" y="38169"/>
                      <a:pt x="0" y="39403"/>
                    </a:cubicBezTo>
                    <a:lnTo>
                      <a:pt x="44782" y="39403"/>
                    </a:lnTo>
                    <a:cubicBezTo>
                      <a:pt x="45316" y="38085"/>
                      <a:pt x="45692" y="36486"/>
                      <a:pt x="45765" y="3470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29394CB-0558-E9A5-687A-F5BCB9624A96}"/>
                  </a:ext>
                </a:extLst>
              </p:cNvPr>
              <p:cNvSpPr/>
              <p:nvPr/>
            </p:nvSpPr>
            <p:spPr>
              <a:xfrm>
                <a:off x="1823486" y="1338406"/>
                <a:ext cx="46939" cy="49880"/>
              </a:xfrm>
              <a:custGeom>
                <a:avLst/>
                <a:gdLst>
                  <a:gd name="connsiteX0" fmla="*/ 12747 w 46939"/>
                  <a:gd name="connsiteY0" fmla="*/ 6692 h 49880"/>
                  <a:gd name="connsiteX1" fmla="*/ 33330 w 46939"/>
                  <a:gd name="connsiteY1" fmla="*/ 609 h 49880"/>
                  <a:gd name="connsiteX2" fmla="*/ 46459 w 46939"/>
                  <a:gd name="connsiteY2" fmla="*/ 15473 h 49880"/>
                  <a:gd name="connsiteX3" fmla="*/ 42403 w 46939"/>
                  <a:gd name="connsiteY3" fmla="*/ 35429 h 49880"/>
                  <a:gd name="connsiteX4" fmla="*/ 10019 w 46939"/>
                  <a:gd name="connsiteY4" fmla="*/ 49039 h 49880"/>
                  <a:gd name="connsiteX5" fmla="*/ 161 w 46939"/>
                  <a:gd name="connsiteY5" fmla="*/ 31979 h 49880"/>
                  <a:gd name="connsiteX6" fmla="*/ 12747 w 46939"/>
                  <a:gd name="connsiteY6" fmla="*/ 6692 h 4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39" h="49880">
                    <a:moveTo>
                      <a:pt x="12747" y="6692"/>
                    </a:moveTo>
                    <a:cubicBezTo>
                      <a:pt x="18340" y="1758"/>
                      <a:pt x="26138" y="-1388"/>
                      <a:pt x="33330" y="609"/>
                    </a:cubicBezTo>
                    <a:cubicBezTo>
                      <a:pt x="40030" y="2469"/>
                      <a:pt x="45048" y="8668"/>
                      <a:pt x="46459" y="15473"/>
                    </a:cubicBezTo>
                    <a:cubicBezTo>
                      <a:pt x="47881" y="22279"/>
                      <a:pt x="46031" y="29502"/>
                      <a:pt x="42403" y="35429"/>
                    </a:cubicBezTo>
                    <a:cubicBezTo>
                      <a:pt x="38776" y="41356"/>
                      <a:pt x="24925" y="53116"/>
                      <a:pt x="10019" y="49039"/>
                    </a:cubicBezTo>
                    <a:cubicBezTo>
                      <a:pt x="872" y="46530"/>
                      <a:pt x="-560" y="40290"/>
                      <a:pt x="161" y="31979"/>
                    </a:cubicBezTo>
                    <a:cubicBezTo>
                      <a:pt x="977" y="22644"/>
                      <a:pt x="5754" y="12870"/>
                      <a:pt x="12747" y="669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55768D-D2B8-ACC5-491F-80067923E59B}"/>
                  </a:ext>
                </a:extLst>
              </p:cNvPr>
              <p:cNvSpPr/>
              <p:nvPr/>
            </p:nvSpPr>
            <p:spPr>
              <a:xfrm>
                <a:off x="1817855" y="1362545"/>
                <a:ext cx="28669" cy="26534"/>
              </a:xfrm>
              <a:custGeom>
                <a:avLst/>
                <a:gdLst>
                  <a:gd name="connsiteX0" fmla="*/ 23750 w 28669"/>
                  <a:gd name="connsiteY0" fmla="*/ 0 h 26534"/>
                  <a:gd name="connsiteX1" fmla="*/ 0 w 28669"/>
                  <a:gd name="connsiteY1" fmla="*/ 2143 h 26534"/>
                  <a:gd name="connsiteX2" fmla="*/ 2676 w 28669"/>
                  <a:gd name="connsiteY2" fmla="*/ 20426 h 26534"/>
                  <a:gd name="connsiteX3" fmla="*/ 28569 w 28669"/>
                  <a:gd name="connsiteY3" fmla="*/ 23572 h 26534"/>
                  <a:gd name="connsiteX4" fmla="*/ 23761 w 28669"/>
                  <a:gd name="connsiteY4" fmla="*/ 0 h 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69" h="26534">
                    <a:moveTo>
                      <a:pt x="23750" y="0"/>
                    </a:moveTo>
                    <a:lnTo>
                      <a:pt x="0" y="2143"/>
                    </a:lnTo>
                    <a:cubicBezTo>
                      <a:pt x="136" y="8488"/>
                      <a:pt x="1620" y="15262"/>
                      <a:pt x="2676" y="20426"/>
                    </a:cubicBezTo>
                    <a:cubicBezTo>
                      <a:pt x="3983" y="26855"/>
                      <a:pt x="27733" y="28705"/>
                      <a:pt x="28569" y="23572"/>
                    </a:cubicBezTo>
                    <a:cubicBezTo>
                      <a:pt x="29291" y="19078"/>
                      <a:pt x="25945" y="7140"/>
                      <a:pt x="23761" y="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9DDAFAB-8E5A-1307-6837-0E311107C51A}"/>
                  </a:ext>
                </a:extLst>
              </p:cNvPr>
              <p:cNvSpPr/>
              <p:nvPr/>
            </p:nvSpPr>
            <p:spPr>
              <a:xfrm>
                <a:off x="1826682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6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2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6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09" y="0"/>
                      <a:pt x="18143" y="1380"/>
                      <a:pt x="17672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54226B5-12BD-807E-89D1-EC233FD2DF0B}"/>
                  </a:ext>
                </a:extLst>
              </p:cNvPr>
              <p:cNvSpPr/>
              <p:nvPr/>
            </p:nvSpPr>
            <p:spPr>
              <a:xfrm>
                <a:off x="1823881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7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3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7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10" y="0"/>
                      <a:pt x="18143" y="1380"/>
                      <a:pt x="17673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CDC0B80-14E2-8267-9693-8F0D061D05EC}"/>
                  </a:ext>
                </a:extLst>
              </p:cNvPr>
              <p:cNvSpPr/>
              <p:nvPr/>
            </p:nvSpPr>
            <p:spPr>
              <a:xfrm>
                <a:off x="1826488" y="1311219"/>
                <a:ext cx="47494" cy="60556"/>
              </a:xfrm>
              <a:custGeom>
                <a:avLst/>
                <a:gdLst>
                  <a:gd name="connsiteX0" fmla="*/ 2104 w 47494"/>
                  <a:gd name="connsiteY0" fmla="*/ 60557 h 60556"/>
                  <a:gd name="connsiteX1" fmla="*/ 28007 w 47494"/>
                  <a:gd name="connsiteY1" fmla="*/ 60557 h 60556"/>
                  <a:gd name="connsiteX2" fmla="*/ 31561 w 47494"/>
                  <a:gd name="connsiteY2" fmla="*/ 57776 h 60556"/>
                  <a:gd name="connsiteX3" fmla="*/ 47388 w 47494"/>
                  <a:gd name="connsiteY3" fmla="*/ 2781 h 60556"/>
                  <a:gd name="connsiteX4" fmla="*/ 45391 w 47494"/>
                  <a:gd name="connsiteY4" fmla="*/ 0 h 60556"/>
                  <a:gd name="connsiteX5" fmla="*/ 19488 w 47494"/>
                  <a:gd name="connsiteY5" fmla="*/ 0 h 60556"/>
                  <a:gd name="connsiteX6" fmla="*/ 15933 w 47494"/>
                  <a:gd name="connsiteY6" fmla="*/ 2781 h 60556"/>
                  <a:gd name="connsiteX7" fmla="*/ 107 w 47494"/>
                  <a:gd name="connsiteY7" fmla="*/ 57776 h 60556"/>
                  <a:gd name="connsiteX8" fmla="*/ 2104 w 47494"/>
                  <a:gd name="connsiteY8" fmla="*/ 60557 h 6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94" h="60556">
                    <a:moveTo>
                      <a:pt x="2104" y="60557"/>
                    </a:moveTo>
                    <a:lnTo>
                      <a:pt x="28007" y="60557"/>
                    </a:lnTo>
                    <a:cubicBezTo>
                      <a:pt x="29544" y="60557"/>
                      <a:pt x="31133" y="59313"/>
                      <a:pt x="31561" y="57776"/>
                    </a:cubicBezTo>
                    <a:lnTo>
                      <a:pt x="47388" y="2781"/>
                    </a:lnTo>
                    <a:cubicBezTo>
                      <a:pt x="47816" y="1244"/>
                      <a:pt x="46917" y="0"/>
                      <a:pt x="45391" y="0"/>
                    </a:cubicBezTo>
                    <a:lnTo>
                      <a:pt x="19488" y="0"/>
                    </a:lnTo>
                    <a:cubicBezTo>
                      <a:pt x="17951" y="0"/>
                      <a:pt x="16362" y="1244"/>
                      <a:pt x="15933" y="2781"/>
                    </a:cubicBezTo>
                    <a:lnTo>
                      <a:pt x="107" y="57776"/>
                    </a:lnTo>
                    <a:cubicBezTo>
                      <a:pt x="-322" y="59313"/>
                      <a:pt x="577" y="60557"/>
                      <a:pt x="2104" y="60557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C9501E4-5C14-D636-F81B-DBE7C72225D7}"/>
                  </a:ext>
                </a:extLst>
              </p:cNvPr>
              <p:cNvSpPr/>
              <p:nvPr/>
            </p:nvSpPr>
            <p:spPr>
              <a:xfrm>
                <a:off x="1817857" y="1334567"/>
                <a:ext cx="27149" cy="31083"/>
              </a:xfrm>
              <a:custGeom>
                <a:avLst/>
                <a:gdLst>
                  <a:gd name="connsiteX0" fmla="*/ 6375 w 27149"/>
                  <a:gd name="connsiteY0" fmla="*/ 30769 h 31083"/>
                  <a:gd name="connsiteX1" fmla="*/ 23623 w 27149"/>
                  <a:gd name="connsiteY1" fmla="*/ 8001 h 31083"/>
                  <a:gd name="connsiteX2" fmla="*/ 26540 w 27149"/>
                  <a:gd name="connsiteY2" fmla="*/ 4687 h 31083"/>
                  <a:gd name="connsiteX3" fmla="*/ 26372 w 27149"/>
                  <a:gd name="connsiteY3" fmla="*/ 610 h 31083"/>
                  <a:gd name="connsiteX4" fmla="*/ 21146 w 27149"/>
                  <a:gd name="connsiteY4" fmla="*/ 1269 h 31083"/>
                  <a:gd name="connsiteX5" fmla="*/ 1493 w 27149"/>
                  <a:gd name="connsiteY5" fmla="*/ 19928 h 31083"/>
                  <a:gd name="connsiteX6" fmla="*/ 9 w 27149"/>
                  <a:gd name="connsiteY6" fmla="*/ 30120 h 31083"/>
                  <a:gd name="connsiteX7" fmla="*/ 6385 w 27149"/>
                  <a:gd name="connsiteY7" fmla="*/ 30769 h 31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9" h="31083">
                    <a:moveTo>
                      <a:pt x="6375" y="30769"/>
                    </a:moveTo>
                    <a:cubicBezTo>
                      <a:pt x="12104" y="23775"/>
                      <a:pt x="20038" y="12287"/>
                      <a:pt x="23623" y="8001"/>
                    </a:cubicBezTo>
                    <a:cubicBezTo>
                      <a:pt x="24564" y="6872"/>
                      <a:pt x="25777" y="5952"/>
                      <a:pt x="26540" y="4687"/>
                    </a:cubicBezTo>
                    <a:cubicBezTo>
                      <a:pt x="27303" y="3422"/>
                      <a:pt x="27460" y="1603"/>
                      <a:pt x="26372" y="610"/>
                    </a:cubicBezTo>
                    <a:cubicBezTo>
                      <a:pt x="24972" y="-654"/>
                      <a:pt x="22756" y="286"/>
                      <a:pt x="21146" y="1269"/>
                    </a:cubicBezTo>
                    <a:cubicBezTo>
                      <a:pt x="13274" y="6036"/>
                      <a:pt x="4912" y="11377"/>
                      <a:pt x="1493" y="19928"/>
                    </a:cubicBezTo>
                    <a:cubicBezTo>
                      <a:pt x="302" y="22908"/>
                      <a:pt x="-64" y="26441"/>
                      <a:pt x="9" y="30120"/>
                    </a:cubicBezTo>
                    <a:cubicBezTo>
                      <a:pt x="9" y="30120"/>
                      <a:pt x="6699" y="31751"/>
                      <a:pt x="6385" y="30769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7544272-E020-B7CC-EA47-D605F44FD463}"/>
                  </a:ext>
                </a:extLst>
              </p:cNvPr>
              <p:cNvSpPr/>
              <p:nvPr/>
            </p:nvSpPr>
            <p:spPr>
              <a:xfrm>
                <a:off x="1849826" y="1341502"/>
                <a:ext cx="28742" cy="39452"/>
              </a:xfrm>
              <a:custGeom>
                <a:avLst/>
                <a:gdLst>
                  <a:gd name="connsiteX0" fmla="*/ 1637 w 28742"/>
                  <a:gd name="connsiteY0" fmla="*/ 29855 h 39452"/>
                  <a:gd name="connsiteX1" fmla="*/ 48 w 28742"/>
                  <a:gd name="connsiteY1" fmla="*/ 34465 h 39452"/>
                  <a:gd name="connsiteX2" fmla="*/ 1648 w 28742"/>
                  <a:gd name="connsiteY2" fmla="*/ 38834 h 39452"/>
                  <a:gd name="connsiteX3" fmla="*/ 7731 w 28742"/>
                  <a:gd name="connsiteY3" fmla="*/ 38291 h 39452"/>
                  <a:gd name="connsiteX4" fmla="*/ 27562 w 28742"/>
                  <a:gd name="connsiteY4" fmla="*/ 15555 h 39452"/>
                  <a:gd name="connsiteX5" fmla="*/ 25910 w 28742"/>
                  <a:gd name="connsiteY5" fmla="*/ 1861 h 39452"/>
                  <a:gd name="connsiteX6" fmla="*/ 13575 w 28742"/>
                  <a:gd name="connsiteY6" fmla="*/ 2436 h 39452"/>
                  <a:gd name="connsiteX7" fmla="*/ 1637 w 28742"/>
                  <a:gd name="connsiteY7" fmla="*/ 29855 h 3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42" h="39452">
                    <a:moveTo>
                      <a:pt x="1637" y="29855"/>
                    </a:moveTo>
                    <a:cubicBezTo>
                      <a:pt x="999" y="31360"/>
                      <a:pt x="247" y="32845"/>
                      <a:pt x="48" y="34465"/>
                    </a:cubicBezTo>
                    <a:cubicBezTo>
                      <a:pt x="-161" y="36085"/>
                      <a:pt x="299" y="37914"/>
                      <a:pt x="1648" y="38834"/>
                    </a:cubicBezTo>
                    <a:cubicBezTo>
                      <a:pt x="3414" y="40047"/>
                      <a:pt x="5818" y="39263"/>
                      <a:pt x="7731" y="38291"/>
                    </a:cubicBezTo>
                    <a:cubicBezTo>
                      <a:pt x="16930" y="33629"/>
                      <a:pt x="24196" y="25297"/>
                      <a:pt x="27562" y="15555"/>
                    </a:cubicBezTo>
                    <a:cubicBezTo>
                      <a:pt x="29161" y="10934"/>
                      <a:pt x="29590" y="5080"/>
                      <a:pt x="25910" y="1861"/>
                    </a:cubicBezTo>
                    <a:cubicBezTo>
                      <a:pt x="22554" y="-1077"/>
                      <a:pt x="17119" y="-272"/>
                      <a:pt x="13575" y="2436"/>
                    </a:cubicBezTo>
                    <a:cubicBezTo>
                      <a:pt x="3926" y="9826"/>
                      <a:pt x="5850" y="19903"/>
                      <a:pt x="1637" y="2985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7" name="Graphic 38">
              <a:extLst>
                <a:ext uri="{FF2B5EF4-FFF2-40B4-BE49-F238E27FC236}">
                  <a16:creationId xmlns:a16="http://schemas.microsoft.com/office/drawing/2014/main" id="{E9CB6DA6-D579-F99D-CCE8-CF90DBD46B5C}"/>
                </a:ext>
              </a:extLst>
            </p:cNvPr>
            <p:cNvGrpSpPr/>
            <p:nvPr/>
          </p:nvGrpSpPr>
          <p:grpSpPr>
            <a:xfrm>
              <a:off x="1887620" y="1204812"/>
              <a:ext cx="270494" cy="879280"/>
              <a:chOff x="1887620" y="1204812"/>
              <a:chExt cx="270494" cy="87928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B860F54-8BE6-A8AC-22EE-D938392E8A78}"/>
                  </a:ext>
                </a:extLst>
              </p:cNvPr>
              <p:cNvSpPr/>
              <p:nvPr/>
            </p:nvSpPr>
            <p:spPr>
              <a:xfrm>
                <a:off x="1943404" y="1573857"/>
                <a:ext cx="102503" cy="419855"/>
              </a:xfrm>
              <a:custGeom>
                <a:avLst/>
                <a:gdLst>
                  <a:gd name="connsiteX0" fmla="*/ 80625 w 102503"/>
                  <a:gd name="connsiteY0" fmla="*/ 236690 h 419855"/>
                  <a:gd name="connsiteX1" fmla="*/ 92740 w 102503"/>
                  <a:gd name="connsiteY1" fmla="*/ 167834 h 419855"/>
                  <a:gd name="connsiteX2" fmla="*/ 99222 w 102503"/>
                  <a:gd name="connsiteY2" fmla="*/ 92517 h 419855"/>
                  <a:gd name="connsiteX3" fmla="*/ 75524 w 102503"/>
                  <a:gd name="connsiteY3" fmla="*/ 17430 h 419855"/>
                  <a:gd name="connsiteX4" fmla="*/ 6405 w 102503"/>
                  <a:gd name="connsiteY4" fmla="*/ 23838 h 419855"/>
                  <a:gd name="connsiteX5" fmla="*/ 57512 w 102503"/>
                  <a:gd name="connsiteY5" fmla="*/ 383582 h 419855"/>
                  <a:gd name="connsiteX6" fmla="*/ 68990 w 102503"/>
                  <a:gd name="connsiteY6" fmla="*/ 419855 h 419855"/>
                  <a:gd name="connsiteX7" fmla="*/ 102504 w 102503"/>
                  <a:gd name="connsiteY7" fmla="*/ 419855 h 419855"/>
                  <a:gd name="connsiteX8" fmla="*/ 80625 w 102503"/>
                  <a:gd name="connsiteY8" fmla="*/ 236690 h 41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503" h="419855">
                    <a:moveTo>
                      <a:pt x="80625" y="236690"/>
                    </a:moveTo>
                    <a:cubicBezTo>
                      <a:pt x="84660" y="213735"/>
                      <a:pt x="88695" y="190779"/>
                      <a:pt x="92740" y="167834"/>
                    </a:cubicBezTo>
                    <a:cubicBezTo>
                      <a:pt x="97079" y="143195"/>
                      <a:pt x="101427" y="118128"/>
                      <a:pt x="99222" y="92517"/>
                    </a:cubicBezTo>
                    <a:cubicBezTo>
                      <a:pt x="97016" y="66906"/>
                      <a:pt x="94120" y="33455"/>
                      <a:pt x="75524" y="17430"/>
                    </a:cubicBezTo>
                    <a:cubicBezTo>
                      <a:pt x="51752" y="-3070"/>
                      <a:pt x="14005" y="-10680"/>
                      <a:pt x="6405" y="23838"/>
                    </a:cubicBezTo>
                    <a:cubicBezTo>
                      <a:pt x="-20313" y="145233"/>
                      <a:pt x="44362" y="339740"/>
                      <a:pt x="57512" y="383582"/>
                    </a:cubicBezTo>
                    <a:cubicBezTo>
                      <a:pt x="61150" y="395718"/>
                      <a:pt x="64997" y="407813"/>
                      <a:pt x="68990" y="419855"/>
                    </a:cubicBezTo>
                    <a:lnTo>
                      <a:pt x="102504" y="419855"/>
                    </a:lnTo>
                    <a:cubicBezTo>
                      <a:pt x="97319" y="351814"/>
                      <a:pt x="97674" y="273288"/>
                      <a:pt x="80625" y="236690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8F21538-10C7-37C3-83E4-F0B7C37260D1}"/>
                  </a:ext>
                </a:extLst>
              </p:cNvPr>
              <p:cNvSpPr/>
              <p:nvPr/>
            </p:nvSpPr>
            <p:spPr>
              <a:xfrm>
                <a:off x="2012394" y="1993713"/>
                <a:ext cx="38188" cy="54436"/>
              </a:xfrm>
              <a:custGeom>
                <a:avLst/>
                <a:gdLst>
                  <a:gd name="connsiteX0" fmla="*/ 33514 w 38188"/>
                  <a:gd name="connsiteY0" fmla="*/ 0 h 54436"/>
                  <a:gd name="connsiteX1" fmla="*/ 0 w 38188"/>
                  <a:gd name="connsiteY1" fmla="*/ 0 h 54436"/>
                  <a:gd name="connsiteX2" fmla="*/ 14781 w 38188"/>
                  <a:gd name="connsiteY2" fmla="*/ 42138 h 54436"/>
                  <a:gd name="connsiteX3" fmla="*/ 24158 w 38188"/>
                  <a:gd name="connsiteY3" fmla="*/ 54076 h 54436"/>
                  <a:gd name="connsiteX4" fmla="*/ 38113 w 38188"/>
                  <a:gd name="connsiteY4" fmla="*/ 43800 h 54436"/>
                  <a:gd name="connsiteX5" fmla="*/ 33503 w 38188"/>
                  <a:gd name="connsiteY5" fmla="*/ 0 h 5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88" h="54436">
                    <a:moveTo>
                      <a:pt x="33514" y="0"/>
                    </a:moveTo>
                    <a:lnTo>
                      <a:pt x="0" y="0"/>
                    </a:lnTo>
                    <a:cubicBezTo>
                      <a:pt x="4683" y="14112"/>
                      <a:pt x="9596" y="28162"/>
                      <a:pt x="14781" y="42138"/>
                    </a:cubicBezTo>
                    <a:cubicBezTo>
                      <a:pt x="16600" y="47030"/>
                      <a:pt x="19161" y="52623"/>
                      <a:pt x="24158" y="54076"/>
                    </a:cubicBezTo>
                    <a:cubicBezTo>
                      <a:pt x="30555" y="55936"/>
                      <a:pt x="39075" y="50312"/>
                      <a:pt x="38113" y="43800"/>
                    </a:cubicBezTo>
                    <a:cubicBezTo>
                      <a:pt x="36117" y="30137"/>
                      <a:pt x="34674" y="15325"/>
                      <a:pt x="3350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6F65ACF-2196-C6F4-E6C5-935B786A7D67}"/>
                  </a:ext>
                </a:extLst>
              </p:cNvPr>
              <p:cNvSpPr/>
              <p:nvPr/>
            </p:nvSpPr>
            <p:spPr>
              <a:xfrm>
                <a:off x="2021749" y="1585055"/>
                <a:ext cx="104538" cy="278645"/>
              </a:xfrm>
              <a:custGeom>
                <a:avLst/>
                <a:gdLst>
                  <a:gd name="connsiteX0" fmla="*/ 25601 w 104538"/>
                  <a:gd name="connsiteY0" fmla="*/ 254668 h 278645"/>
                  <a:gd name="connsiteX1" fmla="*/ 46832 w 104538"/>
                  <a:gd name="connsiteY1" fmla="*/ 278638 h 278645"/>
                  <a:gd name="connsiteX2" fmla="*/ 62763 w 104538"/>
                  <a:gd name="connsiteY2" fmla="*/ 268132 h 278645"/>
                  <a:gd name="connsiteX3" fmla="*/ 69965 w 104538"/>
                  <a:gd name="connsiteY3" fmla="*/ 247905 h 278645"/>
                  <a:gd name="connsiteX4" fmla="*/ 92607 w 104538"/>
                  <a:gd name="connsiteY4" fmla="*/ 156625 h 278645"/>
                  <a:gd name="connsiteX5" fmla="*/ 104524 w 104538"/>
                  <a:gd name="connsiteY5" fmla="*/ 81308 h 278645"/>
                  <a:gd name="connsiteX6" fmla="*/ 78892 w 104538"/>
                  <a:gd name="connsiteY6" fmla="*/ 12974 h 278645"/>
                  <a:gd name="connsiteX7" fmla="*/ 8112 w 104538"/>
                  <a:gd name="connsiteY7" fmla="*/ 29877 h 278645"/>
                  <a:gd name="connsiteX8" fmla="*/ 5133 w 104538"/>
                  <a:gd name="connsiteY8" fmla="*/ 174417 h 278645"/>
                  <a:gd name="connsiteX9" fmla="*/ 25611 w 104538"/>
                  <a:gd name="connsiteY9" fmla="*/ 254647 h 2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538" h="278645">
                    <a:moveTo>
                      <a:pt x="25601" y="254668"/>
                    </a:moveTo>
                    <a:cubicBezTo>
                      <a:pt x="29699" y="265770"/>
                      <a:pt x="36305" y="278272"/>
                      <a:pt x="46832" y="278638"/>
                    </a:cubicBezTo>
                    <a:cubicBezTo>
                      <a:pt x="53219" y="278857"/>
                      <a:pt x="59114" y="274143"/>
                      <a:pt x="62763" y="268132"/>
                    </a:cubicBezTo>
                    <a:cubicBezTo>
                      <a:pt x="66411" y="262132"/>
                      <a:pt x="68219" y="254940"/>
                      <a:pt x="69965" y="247905"/>
                    </a:cubicBezTo>
                    <a:cubicBezTo>
                      <a:pt x="77513" y="217475"/>
                      <a:pt x="85060" y="187055"/>
                      <a:pt x="92607" y="156625"/>
                    </a:cubicBezTo>
                    <a:cubicBezTo>
                      <a:pt x="98712" y="131987"/>
                      <a:pt x="104880" y="106919"/>
                      <a:pt x="104524" y="81308"/>
                    </a:cubicBezTo>
                    <a:cubicBezTo>
                      <a:pt x="104169" y="55697"/>
                      <a:pt x="96329" y="29010"/>
                      <a:pt x="78892" y="12974"/>
                    </a:cubicBezTo>
                    <a:cubicBezTo>
                      <a:pt x="56595" y="-7525"/>
                      <a:pt x="16057" y="-5047"/>
                      <a:pt x="8112" y="29877"/>
                    </a:cubicBezTo>
                    <a:cubicBezTo>
                      <a:pt x="-2414" y="76144"/>
                      <a:pt x="-1913" y="127596"/>
                      <a:pt x="5133" y="174417"/>
                    </a:cubicBezTo>
                    <a:cubicBezTo>
                      <a:pt x="9273" y="201930"/>
                      <a:pt x="16119" y="228932"/>
                      <a:pt x="25611" y="25464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CC2B7B-841C-78B3-B360-047C38F372CB}"/>
                  </a:ext>
                </a:extLst>
              </p:cNvPr>
              <p:cNvSpPr/>
              <p:nvPr/>
            </p:nvSpPr>
            <p:spPr>
              <a:xfrm>
                <a:off x="2043955" y="1787180"/>
                <a:ext cx="92364" cy="201577"/>
              </a:xfrm>
              <a:custGeom>
                <a:avLst/>
                <a:gdLst>
                  <a:gd name="connsiteX0" fmla="*/ 52693 w 92364"/>
                  <a:gd name="connsiteY0" fmla="*/ 14806 h 201577"/>
                  <a:gd name="connsiteX1" fmla="*/ 1242 w 92364"/>
                  <a:gd name="connsiteY1" fmla="*/ 40009 h 201577"/>
                  <a:gd name="connsiteX2" fmla="*/ 45731 w 92364"/>
                  <a:gd name="connsiteY2" fmla="*/ 168785 h 201577"/>
                  <a:gd name="connsiteX3" fmla="*/ 59729 w 92364"/>
                  <a:gd name="connsiteY3" fmla="*/ 201578 h 201577"/>
                  <a:gd name="connsiteX4" fmla="*/ 92364 w 92364"/>
                  <a:gd name="connsiteY4" fmla="*/ 191051 h 201577"/>
                  <a:gd name="connsiteX5" fmla="*/ 52683 w 92364"/>
                  <a:gd name="connsiteY5" fmla="*/ 14817 h 20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64" h="201577">
                    <a:moveTo>
                      <a:pt x="52693" y="14806"/>
                    </a:moveTo>
                    <a:cubicBezTo>
                      <a:pt x="31849" y="-15049"/>
                      <a:pt x="-7477" y="3757"/>
                      <a:pt x="1242" y="40009"/>
                    </a:cubicBezTo>
                    <a:cubicBezTo>
                      <a:pt x="11779" y="83809"/>
                      <a:pt x="28713" y="127160"/>
                      <a:pt x="45731" y="168785"/>
                    </a:cubicBezTo>
                    <a:cubicBezTo>
                      <a:pt x="50226" y="179782"/>
                      <a:pt x="54920" y="190706"/>
                      <a:pt x="59729" y="201578"/>
                    </a:cubicBezTo>
                    <a:lnTo>
                      <a:pt x="92364" y="191051"/>
                    </a:lnTo>
                    <a:cubicBezTo>
                      <a:pt x="81189" y="122999"/>
                      <a:pt x="73977" y="45309"/>
                      <a:pt x="52683" y="1481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465E924-C7C7-4783-2085-4447E8189298}"/>
                  </a:ext>
                </a:extLst>
              </p:cNvPr>
              <p:cNvSpPr/>
              <p:nvPr/>
            </p:nvSpPr>
            <p:spPr>
              <a:xfrm>
                <a:off x="2103694" y="1978221"/>
                <a:ext cx="42530" cy="62179"/>
              </a:xfrm>
              <a:custGeom>
                <a:avLst/>
                <a:gdLst>
                  <a:gd name="connsiteX0" fmla="*/ 32636 w 42530"/>
                  <a:gd name="connsiteY0" fmla="*/ 0 h 62179"/>
                  <a:gd name="connsiteX1" fmla="*/ 0 w 42530"/>
                  <a:gd name="connsiteY1" fmla="*/ 10527 h 62179"/>
                  <a:gd name="connsiteX2" fmla="*/ 19151 w 42530"/>
                  <a:gd name="connsiteY2" fmla="*/ 51734 h 62179"/>
                  <a:gd name="connsiteX3" fmla="*/ 29510 w 42530"/>
                  <a:gd name="connsiteY3" fmla="*/ 62114 h 62179"/>
                  <a:gd name="connsiteX4" fmla="*/ 42336 w 42530"/>
                  <a:gd name="connsiteY4" fmla="*/ 49570 h 62179"/>
                  <a:gd name="connsiteX5" fmla="*/ 32636 w 42530"/>
                  <a:gd name="connsiteY5" fmla="*/ 0 h 6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0" h="62179">
                    <a:moveTo>
                      <a:pt x="32636" y="0"/>
                    </a:moveTo>
                    <a:lnTo>
                      <a:pt x="0" y="10527"/>
                    </a:lnTo>
                    <a:cubicBezTo>
                      <a:pt x="6136" y="24377"/>
                      <a:pt x="12502" y="38124"/>
                      <a:pt x="19151" y="51734"/>
                    </a:cubicBezTo>
                    <a:cubicBezTo>
                      <a:pt x="21398" y="56323"/>
                      <a:pt x="24440" y="61477"/>
                      <a:pt x="29510" y="62114"/>
                    </a:cubicBezTo>
                    <a:cubicBezTo>
                      <a:pt x="35991" y="62930"/>
                      <a:pt x="43873" y="55915"/>
                      <a:pt x="42336" y="49570"/>
                    </a:cubicBezTo>
                    <a:cubicBezTo>
                      <a:pt x="38636" y="34329"/>
                      <a:pt x="35510" y="17478"/>
                      <a:pt x="3263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A7AF17D-7A41-5B50-DB70-3600DF78E89C}"/>
                  </a:ext>
                </a:extLst>
              </p:cNvPr>
              <p:cNvSpPr/>
              <p:nvPr/>
            </p:nvSpPr>
            <p:spPr>
              <a:xfrm>
                <a:off x="2082742" y="2016522"/>
                <a:ext cx="75372" cy="67570"/>
              </a:xfrm>
              <a:custGeom>
                <a:avLst/>
                <a:gdLst>
                  <a:gd name="connsiteX0" fmla="*/ 73083 w 75372"/>
                  <a:gd name="connsiteY0" fmla="*/ 31329 h 67570"/>
                  <a:gd name="connsiteX1" fmla="*/ 69571 w 75372"/>
                  <a:gd name="connsiteY1" fmla="*/ 13934 h 67570"/>
                  <a:gd name="connsiteX2" fmla="*/ 60706 w 75372"/>
                  <a:gd name="connsiteY2" fmla="*/ 0 h 67570"/>
                  <a:gd name="connsiteX3" fmla="*/ 53410 w 75372"/>
                  <a:gd name="connsiteY3" fmla="*/ 8133 h 67570"/>
                  <a:gd name="connsiteX4" fmla="*/ 36235 w 75372"/>
                  <a:gd name="connsiteY4" fmla="*/ 5436 h 67570"/>
                  <a:gd name="connsiteX5" fmla="*/ 29670 w 75372"/>
                  <a:gd name="connsiteY5" fmla="*/ 37036 h 67570"/>
                  <a:gd name="connsiteX6" fmla="*/ 8240 w 75372"/>
                  <a:gd name="connsiteY6" fmla="*/ 52058 h 67570"/>
                  <a:gd name="connsiteX7" fmla="*/ 1592 w 75372"/>
                  <a:gd name="connsiteY7" fmla="*/ 58236 h 67570"/>
                  <a:gd name="connsiteX8" fmla="*/ 829 w 75372"/>
                  <a:gd name="connsiteY8" fmla="*/ 66923 h 67570"/>
                  <a:gd name="connsiteX9" fmla="*/ 1310 w 75372"/>
                  <a:gd name="connsiteY9" fmla="*/ 67571 h 67570"/>
                  <a:gd name="connsiteX10" fmla="*/ 53096 w 75372"/>
                  <a:gd name="connsiteY10" fmla="*/ 58989 h 67570"/>
                  <a:gd name="connsiteX11" fmla="*/ 55438 w 75372"/>
                  <a:gd name="connsiteY11" fmla="*/ 52873 h 67570"/>
                  <a:gd name="connsiteX12" fmla="*/ 62933 w 75372"/>
                  <a:gd name="connsiteY12" fmla="*/ 30733 h 67570"/>
                  <a:gd name="connsiteX13" fmla="*/ 69591 w 75372"/>
                  <a:gd name="connsiteY13" fmla="*/ 56250 h 67570"/>
                  <a:gd name="connsiteX14" fmla="*/ 75372 w 75372"/>
                  <a:gd name="connsiteY14" fmla="*/ 55288 h 67570"/>
                  <a:gd name="connsiteX15" fmla="*/ 73093 w 75372"/>
                  <a:gd name="connsiteY15" fmla="*/ 31329 h 6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72" h="67570">
                    <a:moveTo>
                      <a:pt x="73083" y="31329"/>
                    </a:moveTo>
                    <a:cubicBezTo>
                      <a:pt x="72519" y="25412"/>
                      <a:pt x="71933" y="19381"/>
                      <a:pt x="69571" y="13934"/>
                    </a:cubicBezTo>
                    <a:cubicBezTo>
                      <a:pt x="67260" y="8603"/>
                      <a:pt x="65671" y="3021"/>
                      <a:pt x="60706" y="0"/>
                    </a:cubicBezTo>
                    <a:cubicBezTo>
                      <a:pt x="60037" y="2990"/>
                      <a:pt x="56410" y="7516"/>
                      <a:pt x="53410" y="8133"/>
                    </a:cubicBezTo>
                    <a:cubicBezTo>
                      <a:pt x="51047" y="8624"/>
                      <a:pt x="38336" y="4244"/>
                      <a:pt x="36235" y="5436"/>
                    </a:cubicBezTo>
                    <a:cubicBezTo>
                      <a:pt x="34719" y="6293"/>
                      <a:pt x="35984" y="30984"/>
                      <a:pt x="29670" y="37036"/>
                    </a:cubicBezTo>
                    <a:cubicBezTo>
                      <a:pt x="23356" y="43079"/>
                      <a:pt x="15464" y="47145"/>
                      <a:pt x="8240" y="52058"/>
                    </a:cubicBezTo>
                    <a:cubicBezTo>
                      <a:pt x="5721" y="53772"/>
                      <a:pt x="3212" y="55654"/>
                      <a:pt x="1592" y="58236"/>
                    </a:cubicBezTo>
                    <a:cubicBezTo>
                      <a:pt x="-39" y="60818"/>
                      <a:pt x="-624" y="64236"/>
                      <a:pt x="829" y="66923"/>
                    </a:cubicBezTo>
                    <a:cubicBezTo>
                      <a:pt x="965" y="67184"/>
                      <a:pt x="1153" y="67362"/>
                      <a:pt x="1310" y="67571"/>
                    </a:cubicBezTo>
                    <a:lnTo>
                      <a:pt x="53096" y="58989"/>
                    </a:lnTo>
                    <a:cubicBezTo>
                      <a:pt x="54016" y="57024"/>
                      <a:pt x="54737" y="54933"/>
                      <a:pt x="55438" y="52873"/>
                    </a:cubicBezTo>
                    <a:cubicBezTo>
                      <a:pt x="57936" y="45493"/>
                      <a:pt x="60434" y="38113"/>
                      <a:pt x="62933" y="30733"/>
                    </a:cubicBezTo>
                    <a:cubicBezTo>
                      <a:pt x="66393" y="38845"/>
                      <a:pt x="68640" y="47480"/>
                      <a:pt x="69591" y="56250"/>
                    </a:cubicBezTo>
                    <a:lnTo>
                      <a:pt x="75372" y="55288"/>
                    </a:lnTo>
                    <a:cubicBezTo>
                      <a:pt x="74609" y="47302"/>
                      <a:pt x="73857" y="39315"/>
                      <a:pt x="73093" y="31329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EB4DF5D-FD6A-A78F-D7E4-3C82D6147B37}"/>
                  </a:ext>
                </a:extLst>
              </p:cNvPr>
              <p:cNvSpPr/>
              <p:nvPr/>
            </p:nvSpPr>
            <p:spPr>
              <a:xfrm>
                <a:off x="1949505" y="1548445"/>
                <a:ext cx="167420" cy="121540"/>
              </a:xfrm>
              <a:custGeom>
                <a:avLst/>
                <a:gdLst>
                  <a:gd name="connsiteX0" fmla="*/ 72840 w 167420"/>
                  <a:gd name="connsiteY0" fmla="*/ 121431 h 121540"/>
                  <a:gd name="connsiteX1" fmla="*/ 146454 w 167420"/>
                  <a:gd name="connsiteY1" fmla="*/ 20869 h 121540"/>
                  <a:gd name="connsiteX2" fmla="*/ 93789 w 167420"/>
                  <a:gd name="connsiteY2" fmla="*/ 1415 h 121540"/>
                  <a:gd name="connsiteX3" fmla="*/ 9482 w 167420"/>
                  <a:gd name="connsiteY3" fmla="*/ 20869 h 121540"/>
                  <a:gd name="connsiteX4" fmla="*/ 72851 w 167420"/>
                  <a:gd name="connsiteY4" fmla="*/ 121431 h 1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20" h="121540">
                    <a:moveTo>
                      <a:pt x="72840" y="121431"/>
                    </a:moveTo>
                    <a:cubicBezTo>
                      <a:pt x="89974" y="120950"/>
                      <a:pt x="216512" y="131978"/>
                      <a:pt x="146454" y="20869"/>
                    </a:cubicBezTo>
                    <a:cubicBezTo>
                      <a:pt x="136690" y="5387"/>
                      <a:pt x="111947" y="3704"/>
                      <a:pt x="93789" y="1415"/>
                    </a:cubicBezTo>
                    <a:cubicBezTo>
                      <a:pt x="69203" y="-1690"/>
                      <a:pt x="21295" y="-1449"/>
                      <a:pt x="9482" y="20869"/>
                    </a:cubicBezTo>
                    <a:cubicBezTo>
                      <a:pt x="-27397" y="90509"/>
                      <a:pt x="53888" y="121953"/>
                      <a:pt x="72851" y="121431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F0E70A7-B9A8-565F-BDE0-89F6EB906DBE}"/>
                  </a:ext>
                </a:extLst>
              </p:cNvPr>
              <p:cNvSpPr/>
              <p:nvPr/>
            </p:nvSpPr>
            <p:spPr>
              <a:xfrm>
                <a:off x="1957471" y="1361432"/>
                <a:ext cx="51058" cy="80433"/>
              </a:xfrm>
              <a:custGeom>
                <a:avLst/>
                <a:gdLst>
                  <a:gd name="connsiteX0" fmla="*/ 44887 w 51058"/>
                  <a:gd name="connsiteY0" fmla="*/ 62579 h 80433"/>
                  <a:gd name="connsiteX1" fmla="*/ 48054 w 51058"/>
                  <a:gd name="connsiteY1" fmla="*/ 5388 h 80433"/>
                  <a:gd name="connsiteX2" fmla="*/ 40674 w 51058"/>
                  <a:gd name="connsiteY2" fmla="*/ 1573 h 80433"/>
                  <a:gd name="connsiteX3" fmla="*/ 29719 w 51058"/>
                  <a:gd name="connsiteY3" fmla="*/ 11263 h 80433"/>
                  <a:gd name="connsiteX4" fmla="*/ 12899 w 51058"/>
                  <a:gd name="connsiteY4" fmla="*/ 33822 h 80433"/>
                  <a:gd name="connsiteX5" fmla="*/ 0 w 51058"/>
                  <a:gd name="connsiteY5" fmla="*/ 60258 h 80433"/>
                  <a:gd name="connsiteX6" fmla="*/ 39179 w 51058"/>
                  <a:gd name="connsiteY6" fmla="*/ 80434 h 80433"/>
                  <a:gd name="connsiteX7" fmla="*/ 44887 w 51058"/>
                  <a:gd name="connsiteY7" fmla="*/ 62590 h 8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58" h="80433">
                    <a:moveTo>
                      <a:pt x="44887" y="62579"/>
                    </a:moveTo>
                    <a:cubicBezTo>
                      <a:pt x="50072" y="44463"/>
                      <a:pt x="54044" y="23818"/>
                      <a:pt x="48054" y="5388"/>
                    </a:cubicBezTo>
                    <a:cubicBezTo>
                      <a:pt x="46183" y="-371"/>
                      <a:pt x="45828" y="-1291"/>
                      <a:pt x="40674" y="1573"/>
                    </a:cubicBezTo>
                    <a:cubicBezTo>
                      <a:pt x="36618" y="3831"/>
                      <a:pt x="32907" y="7960"/>
                      <a:pt x="29719" y="11263"/>
                    </a:cubicBezTo>
                    <a:cubicBezTo>
                      <a:pt x="23186" y="18027"/>
                      <a:pt x="17645" y="25720"/>
                      <a:pt x="12899" y="33822"/>
                    </a:cubicBezTo>
                    <a:cubicBezTo>
                      <a:pt x="7934" y="42289"/>
                      <a:pt x="3795" y="51195"/>
                      <a:pt x="0" y="60258"/>
                    </a:cubicBezTo>
                    <a:lnTo>
                      <a:pt x="39179" y="80434"/>
                    </a:lnTo>
                    <a:cubicBezTo>
                      <a:pt x="41260" y="74538"/>
                      <a:pt x="43173" y="68590"/>
                      <a:pt x="44887" y="62590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3EFDD6C-7F6F-AE9A-64E4-1B36DCB65F05}"/>
                  </a:ext>
                </a:extLst>
              </p:cNvPr>
              <p:cNvSpPr/>
              <p:nvPr/>
            </p:nvSpPr>
            <p:spPr>
              <a:xfrm>
                <a:off x="1909442" y="1421690"/>
                <a:ext cx="87208" cy="134158"/>
              </a:xfrm>
              <a:custGeom>
                <a:avLst/>
                <a:gdLst>
                  <a:gd name="connsiteX0" fmla="*/ 48030 w 87208"/>
                  <a:gd name="connsiteY0" fmla="*/ 0 h 134158"/>
                  <a:gd name="connsiteX1" fmla="*/ 40785 w 87208"/>
                  <a:gd name="connsiteY1" fmla="*/ 18126 h 134158"/>
                  <a:gd name="connsiteX2" fmla="*/ 1857 w 87208"/>
                  <a:gd name="connsiteY2" fmla="*/ 118071 h 134158"/>
                  <a:gd name="connsiteX3" fmla="*/ 331 w 87208"/>
                  <a:gd name="connsiteY3" fmla="*/ 127898 h 134158"/>
                  <a:gd name="connsiteX4" fmla="*/ 13596 w 87208"/>
                  <a:gd name="connsiteY4" fmla="*/ 133678 h 134158"/>
                  <a:gd name="connsiteX5" fmla="*/ 26203 w 87208"/>
                  <a:gd name="connsiteY5" fmla="*/ 124040 h 134158"/>
                  <a:gd name="connsiteX6" fmla="*/ 87209 w 87208"/>
                  <a:gd name="connsiteY6" fmla="*/ 20175 h 134158"/>
                  <a:gd name="connsiteX7" fmla="*/ 48030 w 87208"/>
                  <a:gd name="connsiteY7" fmla="*/ 0 h 13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208" h="134158">
                    <a:moveTo>
                      <a:pt x="48030" y="0"/>
                    </a:moveTo>
                    <a:cubicBezTo>
                      <a:pt x="45510" y="6000"/>
                      <a:pt x="43137" y="12063"/>
                      <a:pt x="40785" y="18126"/>
                    </a:cubicBezTo>
                    <a:cubicBezTo>
                      <a:pt x="27813" y="51441"/>
                      <a:pt x="14829" y="84756"/>
                      <a:pt x="1857" y="118071"/>
                    </a:cubicBezTo>
                    <a:cubicBezTo>
                      <a:pt x="634" y="121218"/>
                      <a:pt x="-610" y="124657"/>
                      <a:pt x="331" y="127898"/>
                    </a:cubicBezTo>
                    <a:cubicBezTo>
                      <a:pt x="1836" y="133041"/>
                      <a:pt x="8453" y="135205"/>
                      <a:pt x="13596" y="133678"/>
                    </a:cubicBezTo>
                    <a:cubicBezTo>
                      <a:pt x="18739" y="132152"/>
                      <a:pt x="22659" y="128065"/>
                      <a:pt x="26203" y="124040"/>
                    </a:cubicBezTo>
                    <a:cubicBezTo>
                      <a:pt x="52964" y="93767"/>
                      <a:pt x="73766" y="58267"/>
                      <a:pt x="87209" y="20175"/>
                    </a:cubicBezTo>
                    <a:lnTo>
                      <a:pt x="480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EEC4C55-C5CC-4E2D-62C6-230FA3A6AEC4}"/>
                  </a:ext>
                </a:extLst>
              </p:cNvPr>
              <p:cNvSpPr/>
              <p:nvPr/>
            </p:nvSpPr>
            <p:spPr>
              <a:xfrm>
                <a:off x="1889135" y="1425016"/>
                <a:ext cx="40436" cy="133108"/>
              </a:xfrm>
              <a:custGeom>
                <a:avLst/>
                <a:gdLst>
                  <a:gd name="connsiteX0" fmla="*/ 787 w 40436"/>
                  <a:gd name="connsiteY0" fmla="*/ 8246 h 133108"/>
                  <a:gd name="connsiteX1" fmla="*/ 6745 w 40436"/>
                  <a:gd name="connsiteY1" fmla="*/ 30 h 133108"/>
                  <a:gd name="connsiteX2" fmla="*/ 14335 w 40436"/>
                  <a:gd name="connsiteY2" fmla="*/ 6114 h 133108"/>
                  <a:gd name="connsiteX3" fmla="*/ 38660 w 40436"/>
                  <a:gd name="connsiteY3" fmla="*/ 125377 h 133108"/>
                  <a:gd name="connsiteX4" fmla="*/ 16551 w 40436"/>
                  <a:gd name="connsiteY4" fmla="*/ 125680 h 133108"/>
                  <a:gd name="connsiteX5" fmla="*/ 787 w 40436"/>
                  <a:gd name="connsiteY5" fmla="*/ 8267 h 13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36" h="133108">
                    <a:moveTo>
                      <a:pt x="787" y="8246"/>
                    </a:moveTo>
                    <a:cubicBezTo>
                      <a:pt x="1519" y="4692"/>
                      <a:pt x="3139" y="427"/>
                      <a:pt x="6745" y="30"/>
                    </a:cubicBezTo>
                    <a:cubicBezTo>
                      <a:pt x="10174" y="-357"/>
                      <a:pt x="12683" y="3082"/>
                      <a:pt x="14335" y="6114"/>
                    </a:cubicBezTo>
                    <a:cubicBezTo>
                      <a:pt x="28279" y="31704"/>
                      <a:pt x="46176" y="114652"/>
                      <a:pt x="38660" y="125377"/>
                    </a:cubicBezTo>
                    <a:cubicBezTo>
                      <a:pt x="31645" y="135391"/>
                      <a:pt x="23115" y="135872"/>
                      <a:pt x="16551" y="125680"/>
                    </a:cubicBezTo>
                    <a:cubicBezTo>
                      <a:pt x="3191" y="104920"/>
                      <a:pt x="-2161" y="22505"/>
                      <a:pt x="787" y="82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88" name="Graphic 38">
                <a:extLst>
                  <a:ext uri="{FF2B5EF4-FFF2-40B4-BE49-F238E27FC236}">
                    <a16:creationId xmlns:a16="http://schemas.microsoft.com/office/drawing/2014/main" id="{517968FF-BD90-74EF-464C-AABCD9B3B487}"/>
                  </a:ext>
                </a:extLst>
              </p:cNvPr>
              <p:cNvGrpSpPr/>
              <p:nvPr/>
            </p:nvGrpSpPr>
            <p:grpSpPr>
              <a:xfrm>
                <a:off x="1890114" y="1367510"/>
                <a:ext cx="52697" cy="67184"/>
                <a:chOff x="1890114" y="1367510"/>
                <a:chExt cx="52697" cy="67184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E37E27-A350-7EE8-945F-E1438EF5990C}"/>
                    </a:ext>
                  </a:extLst>
                </p:cNvPr>
                <p:cNvSpPr/>
                <p:nvPr/>
              </p:nvSpPr>
              <p:spPr>
                <a:xfrm>
                  <a:off x="1890114" y="1367510"/>
                  <a:ext cx="52697" cy="67173"/>
                </a:xfrm>
                <a:custGeom>
                  <a:avLst/>
                  <a:gdLst>
                    <a:gd name="connsiteX0" fmla="*/ 50360 w 52697"/>
                    <a:gd name="connsiteY0" fmla="*/ 67174 h 67173"/>
                    <a:gd name="connsiteX1" fmla="*/ 21613 w 52697"/>
                    <a:gd name="connsiteY1" fmla="*/ 67174 h 67173"/>
                    <a:gd name="connsiteX2" fmla="*/ 17673 w 52697"/>
                    <a:gd name="connsiteY2" fmla="*/ 64090 h 67173"/>
                    <a:gd name="connsiteX3" fmla="*/ 121 w 52697"/>
                    <a:gd name="connsiteY3" fmla="*/ 3084 h 67173"/>
                    <a:gd name="connsiteX4" fmla="*/ 2337 w 52697"/>
                    <a:gd name="connsiteY4" fmla="*/ 0 h 67173"/>
                    <a:gd name="connsiteX5" fmla="*/ 31084 w 52697"/>
                    <a:gd name="connsiteY5" fmla="*/ 0 h 67173"/>
                    <a:gd name="connsiteX6" fmla="*/ 35025 w 52697"/>
                    <a:gd name="connsiteY6" fmla="*/ 3084 h 67173"/>
                    <a:gd name="connsiteX7" fmla="*/ 52577 w 52697"/>
                    <a:gd name="connsiteY7" fmla="*/ 64090 h 67173"/>
                    <a:gd name="connsiteX8" fmla="*/ 50360 w 52697"/>
                    <a:gd name="connsiteY8" fmla="*/ 67174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697" h="67173">
                      <a:moveTo>
                        <a:pt x="50360" y="67174"/>
                      </a:moveTo>
                      <a:lnTo>
                        <a:pt x="21613" y="67174"/>
                      </a:lnTo>
                      <a:cubicBezTo>
                        <a:pt x="19910" y="67174"/>
                        <a:pt x="18143" y="65794"/>
                        <a:pt x="17673" y="64090"/>
                      </a:cubicBezTo>
                      <a:lnTo>
                        <a:pt x="121" y="3084"/>
                      </a:lnTo>
                      <a:cubicBezTo>
                        <a:pt x="-360" y="1380"/>
                        <a:pt x="633" y="0"/>
                        <a:pt x="2337" y="0"/>
                      </a:cubicBezTo>
                      <a:lnTo>
                        <a:pt x="31084" y="0"/>
                      </a:lnTo>
                      <a:cubicBezTo>
                        <a:pt x="32788" y="0"/>
                        <a:pt x="34555" y="1380"/>
                        <a:pt x="35025" y="3084"/>
                      </a:cubicBezTo>
                      <a:lnTo>
                        <a:pt x="52577" y="64090"/>
                      </a:lnTo>
                      <a:cubicBezTo>
                        <a:pt x="53057" y="65794"/>
                        <a:pt x="52064" y="67174"/>
                        <a:pt x="50360" y="67174"/>
                      </a:cubicBezTo>
                      <a:close/>
                    </a:path>
                  </a:pathLst>
                </a:custGeom>
                <a:solidFill>
                  <a:srgbClr val="A2D1EB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101FB52-FB2F-0C23-A696-AC0FA90B5B61}"/>
                    </a:ext>
                  </a:extLst>
                </p:cNvPr>
                <p:cNvSpPr/>
                <p:nvPr/>
              </p:nvSpPr>
              <p:spPr>
                <a:xfrm>
                  <a:off x="1918135" y="1367521"/>
                  <a:ext cx="24676" cy="67173"/>
                </a:xfrm>
                <a:custGeom>
                  <a:avLst/>
                  <a:gdLst>
                    <a:gd name="connsiteX0" fmla="*/ 24555 w 24676"/>
                    <a:gd name="connsiteY0" fmla="*/ 64090 h 67173"/>
                    <a:gd name="connsiteX1" fmla="*/ 7004 w 24676"/>
                    <a:gd name="connsiteY1" fmla="*/ 3084 h 67173"/>
                    <a:gd name="connsiteX2" fmla="*/ 3063 w 24676"/>
                    <a:gd name="connsiteY2" fmla="*/ 0 h 67173"/>
                    <a:gd name="connsiteX3" fmla="*/ 0 w 24676"/>
                    <a:gd name="connsiteY3" fmla="*/ 0 h 67173"/>
                    <a:gd name="connsiteX4" fmla="*/ 3941 w 24676"/>
                    <a:gd name="connsiteY4" fmla="*/ 3084 h 67173"/>
                    <a:gd name="connsiteX5" fmla="*/ 21492 w 24676"/>
                    <a:gd name="connsiteY5" fmla="*/ 64090 h 67173"/>
                    <a:gd name="connsiteX6" fmla="*/ 19276 w 24676"/>
                    <a:gd name="connsiteY6" fmla="*/ 67174 h 67173"/>
                    <a:gd name="connsiteX7" fmla="*/ 22339 w 24676"/>
                    <a:gd name="connsiteY7" fmla="*/ 67174 h 67173"/>
                    <a:gd name="connsiteX8" fmla="*/ 24555 w 24676"/>
                    <a:gd name="connsiteY8" fmla="*/ 64090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76" h="67173">
                      <a:moveTo>
                        <a:pt x="24555" y="64090"/>
                      </a:moveTo>
                      <a:lnTo>
                        <a:pt x="7004" y="3084"/>
                      </a:lnTo>
                      <a:cubicBezTo>
                        <a:pt x="6523" y="1380"/>
                        <a:pt x="4767" y="0"/>
                        <a:pt x="3063" y="0"/>
                      </a:cubicBezTo>
                      <a:lnTo>
                        <a:pt x="0" y="0"/>
                      </a:lnTo>
                      <a:cubicBezTo>
                        <a:pt x="1704" y="0"/>
                        <a:pt x="3470" y="1380"/>
                        <a:pt x="3941" y="3084"/>
                      </a:cubicBezTo>
                      <a:lnTo>
                        <a:pt x="21492" y="64090"/>
                      </a:lnTo>
                      <a:cubicBezTo>
                        <a:pt x="21973" y="65794"/>
                        <a:pt x="20980" y="67174"/>
                        <a:pt x="19276" y="67174"/>
                      </a:cubicBezTo>
                      <a:lnTo>
                        <a:pt x="22339" y="67174"/>
                      </a:lnTo>
                      <a:cubicBezTo>
                        <a:pt x="24043" y="67174"/>
                        <a:pt x="25036" y="65794"/>
                        <a:pt x="24555" y="64090"/>
                      </a:cubicBezTo>
                      <a:close/>
                    </a:path>
                  </a:pathLst>
                </a:custGeom>
                <a:solidFill>
                  <a:srgbClr val="3C79A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BD70BC7-982F-79ED-DF12-60E14BAE4ED0}"/>
                  </a:ext>
                </a:extLst>
              </p:cNvPr>
              <p:cNvSpPr/>
              <p:nvPr/>
            </p:nvSpPr>
            <p:spPr>
              <a:xfrm>
                <a:off x="1887620" y="1396040"/>
                <a:ext cx="30681" cy="50634"/>
              </a:xfrm>
              <a:custGeom>
                <a:avLst/>
                <a:gdLst>
                  <a:gd name="connsiteX0" fmla="*/ 179 w 30681"/>
                  <a:gd name="connsiteY0" fmla="*/ 28620 h 50634"/>
                  <a:gd name="connsiteX1" fmla="*/ 6661 w 30681"/>
                  <a:gd name="connsiteY1" fmla="*/ 7054 h 50634"/>
                  <a:gd name="connsiteX2" fmla="*/ 23585 w 30681"/>
                  <a:gd name="connsiteY2" fmla="*/ 50 h 50634"/>
                  <a:gd name="connsiteX3" fmla="*/ 30515 w 30681"/>
                  <a:gd name="connsiteY3" fmla="*/ 2883 h 50634"/>
                  <a:gd name="connsiteX4" fmla="*/ 28414 w 30681"/>
                  <a:gd name="connsiteY4" fmla="*/ 9594 h 50634"/>
                  <a:gd name="connsiteX5" fmla="*/ 29407 w 30681"/>
                  <a:gd name="connsiteY5" fmla="*/ 25766 h 50634"/>
                  <a:gd name="connsiteX6" fmla="*/ 24285 w 30681"/>
                  <a:gd name="connsiteY6" fmla="*/ 42742 h 50634"/>
                  <a:gd name="connsiteX7" fmla="*/ 7330 w 30681"/>
                  <a:gd name="connsiteY7" fmla="*/ 49736 h 50634"/>
                  <a:gd name="connsiteX8" fmla="*/ 169 w 30681"/>
                  <a:gd name="connsiteY8" fmla="*/ 28620 h 5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1" h="50634">
                    <a:moveTo>
                      <a:pt x="179" y="28620"/>
                    </a:moveTo>
                    <a:cubicBezTo>
                      <a:pt x="-615" y="20895"/>
                      <a:pt x="1172" y="12532"/>
                      <a:pt x="6661" y="7054"/>
                    </a:cubicBezTo>
                    <a:cubicBezTo>
                      <a:pt x="11072" y="2653"/>
                      <a:pt x="17375" y="584"/>
                      <a:pt x="23585" y="50"/>
                    </a:cubicBezTo>
                    <a:cubicBezTo>
                      <a:pt x="26282" y="-180"/>
                      <a:pt x="29689" y="312"/>
                      <a:pt x="30515" y="2883"/>
                    </a:cubicBezTo>
                    <a:cubicBezTo>
                      <a:pt x="31247" y="5183"/>
                      <a:pt x="29376" y="7378"/>
                      <a:pt x="28414" y="9594"/>
                    </a:cubicBezTo>
                    <a:cubicBezTo>
                      <a:pt x="26219" y="14623"/>
                      <a:pt x="28790" y="20320"/>
                      <a:pt x="29407" y="25766"/>
                    </a:cubicBezTo>
                    <a:cubicBezTo>
                      <a:pt x="30097" y="31808"/>
                      <a:pt x="28195" y="38090"/>
                      <a:pt x="24285" y="42742"/>
                    </a:cubicBezTo>
                    <a:cubicBezTo>
                      <a:pt x="21180" y="46443"/>
                      <a:pt x="12420" y="53039"/>
                      <a:pt x="7330" y="49736"/>
                    </a:cubicBezTo>
                    <a:cubicBezTo>
                      <a:pt x="2605" y="46673"/>
                      <a:pt x="702" y="33752"/>
                      <a:pt x="169" y="286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403FA9D-2675-AF2C-28DD-5152402033D7}"/>
                  </a:ext>
                </a:extLst>
              </p:cNvPr>
              <p:cNvSpPr/>
              <p:nvPr/>
            </p:nvSpPr>
            <p:spPr>
              <a:xfrm>
                <a:off x="1958987" y="1341748"/>
                <a:ext cx="148088" cy="227565"/>
              </a:xfrm>
              <a:custGeom>
                <a:avLst/>
                <a:gdLst>
                  <a:gd name="connsiteX0" fmla="*/ 110597 w 148088"/>
                  <a:gd name="connsiteY0" fmla="*/ 173772 h 227565"/>
                  <a:gd name="connsiteX1" fmla="*/ 147801 w 148088"/>
                  <a:gd name="connsiteY1" fmla="*/ 52000 h 227565"/>
                  <a:gd name="connsiteX2" fmla="*/ 86492 w 148088"/>
                  <a:gd name="connsiteY2" fmla="*/ 5 h 227565"/>
                  <a:gd name="connsiteX3" fmla="*/ 19527 w 148088"/>
                  <a:gd name="connsiteY3" fmla="*/ 49251 h 227565"/>
                  <a:gd name="connsiteX4" fmla="*/ 14645 w 148088"/>
                  <a:gd name="connsiteY4" fmla="*/ 90406 h 227565"/>
                  <a:gd name="connsiteX5" fmla="*/ 20437 w 148088"/>
                  <a:gd name="connsiteY5" fmla="*/ 119048 h 227565"/>
                  <a:gd name="connsiteX6" fmla="*/ 17133 w 148088"/>
                  <a:gd name="connsiteY6" fmla="*/ 178089 h 227565"/>
                  <a:gd name="connsiteX7" fmla="*/ 0 w 148088"/>
                  <a:gd name="connsiteY7" fmla="*/ 227566 h 227565"/>
                  <a:gd name="connsiteX8" fmla="*/ 136971 w 148088"/>
                  <a:gd name="connsiteY8" fmla="*/ 227566 h 227565"/>
                  <a:gd name="connsiteX9" fmla="*/ 110597 w 148088"/>
                  <a:gd name="connsiteY9" fmla="*/ 173762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88" h="227565">
                    <a:moveTo>
                      <a:pt x="110597" y="173772"/>
                    </a:moveTo>
                    <a:cubicBezTo>
                      <a:pt x="106071" y="130882"/>
                      <a:pt x="152129" y="94901"/>
                      <a:pt x="147801" y="52000"/>
                    </a:cubicBezTo>
                    <a:cubicBezTo>
                      <a:pt x="144853" y="22731"/>
                      <a:pt x="115908" y="-382"/>
                      <a:pt x="86492" y="5"/>
                    </a:cubicBezTo>
                    <a:cubicBezTo>
                      <a:pt x="57076" y="392"/>
                      <a:pt x="30043" y="21779"/>
                      <a:pt x="19527" y="49251"/>
                    </a:cubicBezTo>
                    <a:cubicBezTo>
                      <a:pt x="14541" y="62286"/>
                      <a:pt x="12858" y="76566"/>
                      <a:pt x="14645" y="90406"/>
                    </a:cubicBezTo>
                    <a:cubicBezTo>
                      <a:pt x="15889" y="100065"/>
                      <a:pt x="18785" y="109442"/>
                      <a:pt x="20437" y="119048"/>
                    </a:cubicBezTo>
                    <a:cubicBezTo>
                      <a:pt x="23802" y="138722"/>
                      <a:pt x="21774" y="158792"/>
                      <a:pt x="17133" y="178089"/>
                    </a:cubicBezTo>
                    <a:cubicBezTo>
                      <a:pt x="13077" y="194909"/>
                      <a:pt x="4359" y="210955"/>
                      <a:pt x="0" y="227566"/>
                    </a:cubicBezTo>
                    <a:lnTo>
                      <a:pt x="136971" y="227566"/>
                    </a:lnTo>
                    <a:cubicBezTo>
                      <a:pt x="132999" y="220635"/>
                      <a:pt x="111904" y="186149"/>
                      <a:pt x="110597" y="173762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37262A4-7C40-7EC2-4E79-3E4E6536BFDE}"/>
                  </a:ext>
                </a:extLst>
              </p:cNvPr>
              <p:cNvSpPr/>
              <p:nvPr/>
            </p:nvSpPr>
            <p:spPr>
              <a:xfrm>
                <a:off x="1979990" y="2025982"/>
                <a:ext cx="77862" cy="56929"/>
              </a:xfrm>
              <a:custGeom>
                <a:avLst/>
                <a:gdLst>
                  <a:gd name="connsiteX0" fmla="*/ 77479 w 77862"/>
                  <a:gd name="connsiteY0" fmla="*/ 32918 h 56929"/>
                  <a:gd name="connsiteX1" fmla="*/ 76852 w 77862"/>
                  <a:gd name="connsiteY1" fmla="*/ 15178 h 56929"/>
                  <a:gd name="connsiteX2" fmla="*/ 68991 w 77862"/>
                  <a:gd name="connsiteY2" fmla="*/ 0 h 56929"/>
                  <a:gd name="connsiteX3" fmla="*/ 61851 w 77862"/>
                  <a:gd name="connsiteY3" fmla="*/ 6805 h 56929"/>
                  <a:gd name="connsiteX4" fmla="*/ 45189 w 77862"/>
                  <a:gd name="connsiteY4" fmla="*/ 2655 h 56929"/>
                  <a:gd name="connsiteX5" fmla="*/ 33700 w 77862"/>
                  <a:gd name="connsiteY5" fmla="*/ 31433 h 56929"/>
                  <a:gd name="connsiteX6" fmla="*/ 10107 w 77862"/>
                  <a:gd name="connsiteY6" fmla="*/ 42754 h 56929"/>
                  <a:gd name="connsiteX7" fmla="*/ 2539 w 77862"/>
                  <a:gd name="connsiteY7" fmla="*/ 47762 h 56929"/>
                  <a:gd name="connsiteX8" fmla="*/ 364 w 77862"/>
                  <a:gd name="connsiteY8" fmla="*/ 56208 h 56929"/>
                  <a:gd name="connsiteX9" fmla="*/ 730 w 77862"/>
                  <a:gd name="connsiteY9" fmla="*/ 56929 h 56929"/>
                  <a:gd name="connsiteX10" fmla="*/ 53217 w 77862"/>
                  <a:gd name="connsiteY10" fmla="*/ 56929 h 56929"/>
                  <a:gd name="connsiteX11" fmla="*/ 56520 w 77862"/>
                  <a:gd name="connsiteY11" fmla="*/ 51285 h 56929"/>
                  <a:gd name="connsiteX12" fmla="*/ 67538 w 77862"/>
                  <a:gd name="connsiteY12" fmla="*/ 30670 h 56929"/>
                  <a:gd name="connsiteX13" fmla="*/ 69932 w 77862"/>
                  <a:gd name="connsiteY13" fmla="*/ 56929 h 56929"/>
                  <a:gd name="connsiteX14" fmla="*/ 75796 w 77862"/>
                  <a:gd name="connsiteY14" fmla="*/ 56929 h 56929"/>
                  <a:gd name="connsiteX15" fmla="*/ 77469 w 77862"/>
                  <a:gd name="connsiteY15" fmla="*/ 32918 h 5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862" h="56929">
                    <a:moveTo>
                      <a:pt x="77479" y="32918"/>
                    </a:moveTo>
                    <a:cubicBezTo>
                      <a:pt x="77887" y="26991"/>
                      <a:pt x="78295" y="20949"/>
                      <a:pt x="76852" y="15178"/>
                    </a:cubicBezTo>
                    <a:cubicBezTo>
                      <a:pt x="75441" y="9534"/>
                      <a:pt x="73403" y="3805"/>
                      <a:pt x="68991" y="0"/>
                    </a:cubicBezTo>
                    <a:cubicBezTo>
                      <a:pt x="67841" y="2833"/>
                      <a:pt x="64914" y="6680"/>
                      <a:pt x="61851" y="6805"/>
                    </a:cubicBezTo>
                    <a:cubicBezTo>
                      <a:pt x="59437" y="6899"/>
                      <a:pt x="47468" y="1829"/>
                      <a:pt x="45189" y="2655"/>
                    </a:cubicBezTo>
                    <a:cubicBezTo>
                      <a:pt x="43558" y="3251"/>
                      <a:pt x="40913" y="26499"/>
                      <a:pt x="33700" y="31433"/>
                    </a:cubicBezTo>
                    <a:cubicBezTo>
                      <a:pt x="26488" y="36367"/>
                      <a:pt x="18031" y="39085"/>
                      <a:pt x="10107" y="42754"/>
                    </a:cubicBezTo>
                    <a:cubicBezTo>
                      <a:pt x="7337" y="44030"/>
                      <a:pt x="4567" y="45483"/>
                      <a:pt x="2539" y="47762"/>
                    </a:cubicBezTo>
                    <a:cubicBezTo>
                      <a:pt x="511" y="50041"/>
                      <a:pt x="-629" y="53323"/>
                      <a:pt x="364" y="56208"/>
                    </a:cubicBezTo>
                    <a:cubicBezTo>
                      <a:pt x="459" y="56490"/>
                      <a:pt x="615" y="56689"/>
                      <a:pt x="730" y="56929"/>
                    </a:cubicBezTo>
                    <a:lnTo>
                      <a:pt x="53217" y="56929"/>
                    </a:lnTo>
                    <a:cubicBezTo>
                      <a:pt x="54450" y="55142"/>
                      <a:pt x="55506" y="53197"/>
                      <a:pt x="56520" y="51285"/>
                    </a:cubicBezTo>
                    <a:cubicBezTo>
                      <a:pt x="60189" y="44417"/>
                      <a:pt x="63869" y="37538"/>
                      <a:pt x="67538" y="30670"/>
                    </a:cubicBezTo>
                    <a:cubicBezTo>
                      <a:pt x="69629" y="39242"/>
                      <a:pt x="70423" y="48128"/>
                      <a:pt x="69932" y="56929"/>
                    </a:cubicBezTo>
                    <a:lnTo>
                      <a:pt x="75796" y="56929"/>
                    </a:lnTo>
                    <a:cubicBezTo>
                      <a:pt x="76350" y="48922"/>
                      <a:pt x="76915" y="40925"/>
                      <a:pt x="77469" y="32918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31E4C3-523D-FB5E-AF24-5398C13F77C1}"/>
                  </a:ext>
                </a:extLst>
              </p:cNvPr>
              <p:cNvSpPr/>
              <p:nvPr/>
            </p:nvSpPr>
            <p:spPr>
              <a:xfrm>
                <a:off x="2087389" y="1370776"/>
                <a:ext cx="48114" cy="75552"/>
              </a:xfrm>
              <a:custGeom>
                <a:avLst/>
                <a:gdLst>
                  <a:gd name="connsiteX0" fmla="*/ 42595 w 48114"/>
                  <a:gd name="connsiteY0" fmla="*/ 39227 h 75552"/>
                  <a:gd name="connsiteX1" fmla="*/ 18374 w 48114"/>
                  <a:gd name="connsiteY1" fmla="*/ 3017 h 75552"/>
                  <a:gd name="connsiteX2" fmla="*/ 8266 w 48114"/>
                  <a:gd name="connsiteY2" fmla="*/ 508 h 75552"/>
                  <a:gd name="connsiteX3" fmla="*/ 2945 w 48114"/>
                  <a:gd name="connsiteY3" fmla="*/ 8818 h 75552"/>
                  <a:gd name="connsiteX4" fmla="*/ 4430 w 48114"/>
                  <a:gd name="connsiteY4" fmla="*/ 75553 h 75552"/>
                  <a:gd name="connsiteX5" fmla="*/ 48114 w 48114"/>
                  <a:gd name="connsiteY5" fmla="*/ 68716 h 75552"/>
                  <a:gd name="connsiteX6" fmla="*/ 42605 w 48114"/>
                  <a:gd name="connsiteY6" fmla="*/ 39227 h 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4" h="75552">
                    <a:moveTo>
                      <a:pt x="42595" y="39227"/>
                    </a:moveTo>
                    <a:cubicBezTo>
                      <a:pt x="38236" y="25105"/>
                      <a:pt x="30427" y="11578"/>
                      <a:pt x="18374" y="3017"/>
                    </a:cubicBezTo>
                    <a:cubicBezTo>
                      <a:pt x="15416" y="915"/>
                      <a:pt x="11601" y="-924"/>
                      <a:pt x="8266" y="508"/>
                    </a:cubicBezTo>
                    <a:cubicBezTo>
                      <a:pt x="5130" y="1856"/>
                      <a:pt x="3771" y="5504"/>
                      <a:pt x="2945" y="8818"/>
                    </a:cubicBezTo>
                    <a:cubicBezTo>
                      <a:pt x="-2511" y="30572"/>
                      <a:pt x="583" y="53350"/>
                      <a:pt x="4430" y="75553"/>
                    </a:cubicBezTo>
                    <a:lnTo>
                      <a:pt x="48114" y="68716"/>
                    </a:lnTo>
                    <a:cubicBezTo>
                      <a:pt x="47069" y="58723"/>
                      <a:pt x="45564" y="48803"/>
                      <a:pt x="42605" y="39227"/>
                    </a:cubicBezTo>
                    <a:close/>
                  </a:path>
                </a:pathLst>
              </a:custGeom>
              <a:solidFill>
                <a:srgbClr val="B3B8F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7355F4-A34D-7999-927D-C0EE585519B9}"/>
                  </a:ext>
                </a:extLst>
              </p:cNvPr>
              <p:cNvSpPr/>
              <p:nvPr/>
            </p:nvSpPr>
            <p:spPr>
              <a:xfrm>
                <a:off x="2091808" y="1439493"/>
                <a:ext cx="50247" cy="107000"/>
              </a:xfrm>
              <a:custGeom>
                <a:avLst/>
                <a:gdLst>
                  <a:gd name="connsiteX0" fmla="*/ 44971 w 50247"/>
                  <a:gd name="connsiteY0" fmla="*/ 14248 h 107000"/>
                  <a:gd name="connsiteX1" fmla="*/ 43685 w 50247"/>
                  <a:gd name="connsiteY1" fmla="*/ 0 h 107000"/>
                  <a:gd name="connsiteX2" fmla="*/ 0 w 50247"/>
                  <a:gd name="connsiteY2" fmla="*/ 6837 h 107000"/>
                  <a:gd name="connsiteX3" fmla="*/ 1118 w 50247"/>
                  <a:gd name="connsiteY3" fmla="*/ 13192 h 107000"/>
                  <a:gd name="connsiteX4" fmla="*/ 12952 w 50247"/>
                  <a:gd name="connsiteY4" fmla="*/ 79801 h 107000"/>
                  <a:gd name="connsiteX5" fmla="*/ 21722 w 50247"/>
                  <a:gd name="connsiteY5" fmla="*/ 103562 h 107000"/>
                  <a:gd name="connsiteX6" fmla="*/ 40685 w 50247"/>
                  <a:gd name="connsiteY6" fmla="*/ 104628 h 107000"/>
                  <a:gd name="connsiteX7" fmla="*/ 49581 w 50247"/>
                  <a:gd name="connsiteY7" fmla="*/ 89868 h 107000"/>
                  <a:gd name="connsiteX8" fmla="*/ 49716 w 50247"/>
                  <a:gd name="connsiteY8" fmla="*/ 72212 h 107000"/>
                  <a:gd name="connsiteX9" fmla="*/ 44971 w 50247"/>
                  <a:gd name="connsiteY9" fmla="*/ 14238 h 10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47" h="107000">
                    <a:moveTo>
                      <a:pt x="44971" y="14248"/>
                    </a:moveTo>
                    <a:cubicBezTo>
                      <a:pt x="44584" y="9502"/>
                      <a:pt x="44176" y="4746"/>
                      <a:pt x="43685" y="0"/>
                    </a:cubicBezTo>
                    <a:lnTo>
                      <a:pt x="0" y="6837"/>
                    </a:lnTo>
                    <a:cubicBezTo>
                      <a:pt x="366" y="8959"/>
                      <a:pt x="742" y="11081"/>
                      <a:pt x="1118" y="13192"/>
                    </a:cubicBezTo>
                    <a:cubicBezTo>
                      <a:pt x="5059" y="35395"/>
                      <a:pt x="9011" y="57598"/>
                      <a:pt x="12952" y="79801"/>
                    </a:cubicBezTo>
                    <a:cubicBezTo>
                      <a:pt x="14436" y="88133"/>
                      <a:pt x="14227" y="98147"/>
                      <a:pt x="21722" y="103562"/>
                    </a:cubicBezTo>
                    <a:cubicBezTo>
                      <a:pt x="27095" y="107451"/>
                      <a:pt x="34988" y="108360"/>
                      <a:pt x="40685" y="104628"/>
                    </a:cubicBezTo>
                    <a:cubicBezTo>
                      <a:pt x="45619" y="101388"/>
                      <a:pt x="48493" y="95670"/>
                      <a:pt x="49581" y="89868"/>
                    </a:cubicBezTo>
                    <a:cubicBezTo>
                      <a:pt x="50678" y="84066"/>
                      <a:pt x="50197" y="78098"/>
                      <a:pt x="49716" y="72212"/>
                    </a:cubicBezTo>
                    <a:cubicBezTo>
                      <a:pt x="48138" y="52884"/>
                      <a:pt x="46559" y="33566"/>
                      <a:pt x="44971" y="142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223E118-49BA-68F7-0DB5-6933C32E473E}"/>
                  </a:ext>
                </a:extLst>
              </p:cNvPr>
              <p:cNvSpPr/>
              <p:nvPr/>
            </p:nvSpPr>
            <p:spPr>
              <a:xfrm>
                <a:off x="2105332" y="1520851"/>
                <a:ext cx="35941" cy="149585"/>
              </a:xfrm>
              <a:custGeom>
                <a:avLst/>
                <a:gdLst>
                  <a:gd name="connsiteX0" fmla="*/ 8021 w 35941"/>
                  <a:gd name="connsiteY0" fmla="*/ 131828 h 149585"/>
                  <a:gd name="connsiteX1" fmla="*/ 12902 w 35941"/>
                  <a:gd name="connsiteY1" fmla="*/ 149578 h 149585"/>
                  <a:gd name="connsiteX2" fmla="*/ 21945 w 35941"/>
                  <a:gd name="connsiteY2" fmla="*/ 136041 h 149585"/>
                  <a:gd name="connsiteX3" fmla="*/ 35775 w 35941"/>
                  <a:gd name="connsiteY3" fmla="*/ 11990 h 149585"/>
                  <a:gd name="connsiteX4" fmla="*/ 1696 w 35941"/>
                  <a:gd name="connsiteY4" fmla="*/ 7234 h 149585"/>
                  <a:gd name="connsiteX5" fmla="*/ 8021 w 35941"/>
                  <a:gd name="connsiteY5" fmla="*/ 131828 h 14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41" h="149585">
                    <a:moveTo>
                      <a:pt x="8021" y="131828"/>
                    </a:moveTo>
                    <a:cubicBezTo>
                      <a:pt x="7864" y="136992"/>
                      <a:pt x="7759" y="149181"/>
                      <a:pt x="12902" y="149578"/>
                    </a:cubicBezTo>
                    <a:cubicBezTo>
                      <a:pt x="16896" y="149892"/>
                      <a:pt x="21056" y="139951"/>
                      <a:pt x="21945" y="136041"/>
                    </a:cubicBezTo>
                    <a:cubicBezTo>
                      <a:pt x="28133" y="108977"/>
                      <a:pt x="37290" y="18283"/>
                      <a:pt x="35775" y="11990"/>
                    </a:cubicBezTo>
                    <a:cubicBezTo>
                      <a:pt x="33287" y="1620"/>
                      <a:pt x="8063" y="-6429"/>
                      <a:pt x="1696" y="7234"/>
                    </a:cubicBezTo>
                    <a:cubicBezTo>
                      <a:pt x="-4774" y="21095"/>
                      <a:pt x="9453" y="84924"/>
                      <a:pt x="8021" y="1318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E40BC7D-80A1-D427-1F34-A7857DB60316}"/>
                  </a:ext>
                </a:extLst>
              </p:cNvPr>
              <p:cNvSpPr/>
              <p:nvPr/>
            </p:nvSpPr>
            <p:spPr>
              <a:xfrm>
                <a:off x="2101102" y="1649347"/>
                <a:ext cx="34309" cy="64447"/>
              </a:xfrm>
              <a:custGeom>
                <a:avLst/>
                <a:gdLst>
                  <a:gd name="connsiteX0" fmla="*/ 5248 w 34309"/>
                  <a:gd name="connsiteY0" fmla="*/ 17267 h 64447"/>
                  <a:gd name="connsiteX1" fmla="*/ 0 w 34309"/>
                  <a:gd name="connsiteY1" fmla="*/ 41028 h 64447"/>
                  <a:gd name="connsiteX2" fmla="*/ 4349 w 34309"/>
                  <a:gd name="connsiteY2" fmla="*/ 40850 h 64447"/>
                  <a:gd name="connsiteX3" fmla="*/ 6209 w 34309"/>
                  <a:gd name="connsiteY3" fmla="*/ 35916 h 64447"/>
                  <a:gd name="connsiteX4" fmla="*/ 10318 w 34309"/>
                  <a:gd name="connsiteY4" fmla="*/ 33616 h 64447"/>
                  <a:gd name="connsiteX5" fmla="*/ 11373 w 34309"/>
                  <a:gd name="connsiteY5" fmla="*/ 38435 h 64447"/>
                  <a:gd name="connsiteX6" fmla="*/ 6188 w 34309"/>
                  <a:gd name="connsiteY6" fmla="*/ 62426 h 64447"/>
                  <a:gd name="connsiteX7" fmla="*/ 23949 w 34309"/>
                  <a:gd name="connsiteY7" fmla="*/ 60126 h 64447"/>
                  <a:gd name="connsiteX8" fmla="*/ 32500 w 34309"/>
                  <a:gd name="connsiteY8" fmla="*/ 43129 h 64447"/>
                  <a:gd name="connsiteX9" fmla="*/ 33618 w 34309"/>
                  <a:gd name="connsiteY9" fmla="*/ 16389 h 64447"/>
                  <a:gd name="connsiteX10" fmla="*/ 27503 w 34309"/>
                  <a:gd name="connsiteY10" fmla="*/ 2517 h 64447"/>
                  <a:gd name="connsiteX11" fmla="*/ 5248 w 34309"/>
                  <a:gd name="connsiteY11" fmla="*/ 17256 h 6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09" h="64447">
                    <a:moveTo>
                      <a:pt x="5248" y="17267"/>
                    </a:moveTo>
                    <a:cubicBezTo>
                      <a:pt x="3502" y="25191"/>
                      <a:pt x="1746" y="33114"/>
                      <a:pt x="0" y="41028"/>
                    </a:cubicBezTo>
                    <a:cubicBezTo>
                      <a:pt x="658" y="42669"/>
                      <a:pt x="3293" y="42272"/>
                      <a:pt x="4349" y="40850"/>
                    </a:cubicBezTo>
                    <a:cubicBezTo>
                      <a:pt x="5404" y="39428"/>
                      <a:pt x="5519" y="37547"/>
                      <a:pt x="6209" y="35916"/>
                    </a:cubicBezTo>
                    <a:cubicBezTo>
                      <a:pt x="6899" y="34285"/>
                      <a:pt x="8750" y="32801"/>
                      <a:pt x="10318" y="33616"/>
                    </a:cubicBezTo>
                    <a:cubicBezTo>
                      <a:pt x="11886" y="34432"/>
                      <a:pt x="11739" y="36700"/>
                      <a:pt x="11373" y="38435"/>
                    </a:cubicBezTo>
                    <a:cubicBezTo>
                      <a:pt x="9648" y="46432"/>
                      <a:pt x="7924" y="54429"/>
                      <a:pt x="6188" y="62426"/>
                    </a:cubicBezTo>
                    <a:cubicBezTo>
                      <a:pt x="11499" y="66084"/>
                      <a:pt x="19182" y="64454"/>
                      <a:pt x="23949" y="60126"/>
                    </a:cubicBezTo>
                    <a:cubicBezTo>
                      <a:pt x="28726" y="55798"/>
                      <a:pt x="31099" y="49422"/>
                      <a:pt x="32500" y="43129"/>
                    </a:cubicBezTo>
                    <a:cubicBezTo>
                      <a:pt x="34444" y="34379"/>
                      <a:pt x="34831" y="25274"/>
                      <a:pt x="33618" y="16389"/>
                    </a:cubicBezTo>
                    <a:cubicBezTo>
                      <a:pt x="32918" y="11256"/>
                      <a:pt x="31475" y="5831"/>
                      <a:pt x="27503" y="2517"/>
                    </a:cubicBezTo>
                    <a:cubicBezTo>
                      <a:pt x="17374" y="-5919"/>
                      <a:pt x="7098" y="8862"/>
                      <a:pt x="5248" y="172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1623FE-639D-BFFC-B184-0D8337C346A5}"/>
                  </a:ext>
                </a:extLst>
              </p:cNvPr>
              <p:cNvSpPr/>
              <p:nvPr/>
            </p:nvSpPr>
            <p:spPr>
              <a:xfrm>
                <a:off x="2005413" y="1204812"/>
                <a:ext cx="120388" cy="187086"/>
              </a:xfrm>
              <a:custGeom>
                <a:avLst/>
                <a:gdLst>
                  <a:gd name="connsiteX0" fmla="*/ 1890 w 120388"/>
                  <a:gd name="connsiteY0" fmla="*/ 17145 h 187086"/>
                  <a:gd name="connsiteX1" fmla="*/ 23967 w 120388"/>
                  <a:gd name="connsiteY1" fmla="*/ 189 h 187086"/>
                  <a:gd name="connsiteX2" fmla="*/ 49484 w 120388"/>
                  <a:gd name="connsiteY2" fmla="*/ 11322 h 187086"/>
                  <a:gd name="connsiteX3" fmla="*/ 58265 w 120388"/>
                  <a:gd name="connsiteY3" fmla="*/ 23197 h 187086"/>
                  <a:gd name="connsiteX4" fmla="*/ 76987 w 120388"/>
                  <a:gd name="connsiteY4" fmla="*/ 28110 h 187086"/>
                  <a:gd name="connsiteX5" fmla="*/ 96577 w 120388"/>
                  <a:gd name="connsiteY5" fmla="*/ 48359 h 187086"/>
                  <a:gd name="connsiteX6" fmla="*/ 86604 w 120388"/>
                  <a:gd name="connsiteY6" fmla="*/ 106804 h 187086"/>
                  <a:gd name="connsiteX7" fmla="*/ 100528 w 120388"/>
                  <a:gd name="connsiteY7" fmla="*/ 129937 h 187086"/>
                  <a:gd name="connsiteX8" fmla="*/ 117473 w 120388"/>
                  <a:gd name="connsiteY8" fmla="*/ 151283 h 187086"/>
                  <a:gd name="connsiteX9" fmla="*/ 115770 w 120388"/>
                  <a:gd name="connsiteY9" fmla="*/ 177040 h 187086"/>
                  <a:gd name="connsiteX10" fmla="*/ 98406 w 120388"/>
                  <a:gd name="connsiteY10" fmla="*/ 185288 h 187086"/>
                  <a:gd name="connsiteX11" fmla="*/ 76789 w 120388"/>
                  <a:gd name="connsiteY11" fmla="*/ 187086 h 187086"/>
                  <a:gd name="connsiteX12" fmla="*/ 59122 w 120388"/>
                  <a:gd name="connsiteY12" fmla="*/ 125704 h 187086"/>
                  <a:gd name="connsiteX13" fmla="*/ 18385 w 120388"/>
                  <a:gd name="connsiteY13" fmla="*/ 93664 h 187086"/>
                  <a:gd name="connsiteX14" fmla="*/ 17894 w 120388"/>
                  <a:gd name="connsiteY14" fmla="*/ 68283 h 187086"/>
                  <a:gd name="connsiteX15" fmla="*/ 7598 w 120388"/>
                  <a:gd name="connsiteY15" fmla="*/ 48181 h 187086"/>
                  <a:gd name="connsiteX16" fmla="*/ 249 w 120388"/>
                  <a:gd name="connsiteY16" fmla="*/ 30943 h 187086"/>
                  <a:gd name="connsiteX17" fmla="*/ 1900 w 120388"/>
                  <a:gd name="connsiteY17" fmla="*/ 17145 h 1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388" h="187086">
                    <a:moveTo>
                      <a:pt x="1890" y="17145"/>
                    </a:moveTo>
                    <a:cubicBezTo>
                      <a:pt x="5528" y="8113"/>
                      <a:pt x="14298" y="1371"/>
                      <a:pt x="23967" y="189"/>
                    </a:cubicBezTo>
                    <a:cubicBezTo>
                      <a:pt x="33626" y="-992"/>
                      <a:pt x="43777" y="3430"/>
                      <a:pt x="49484" y="11322"/>
                    </a:cubicBezTo>
                    <a:cubicBezTo>
                      <a:pt x="52390" y="15336"/>
                      <a:pt x="54293" y="20239"/>
                      <a:pt x="58265" y="23197"/>
                    </a:cubicBezTo>
                    <a:cubicBezTo>
                      <a:pt x="63492" y="27086"/>
                      <a:pt x="70673" y="26511"/>
                      <a:pt x="76987" y="28110"/>
                    </a:cubicBezTo>
                    <a:cubicBezTo>
                      <a:pt x="86573" y="30536"/>
                      <a:pt x="94465" y="38700"/>
                      <a:pt x="96577" y="48359"/>
                    </a:cubicBezTo>
                    <a:cubicBezTo>
                      <a:pt x="100842" y="67938"/>
                      <a:pt x="82873" y="87120"/>
                      <a:pt x="86604" y="106804"/>
                    </a:cubicBezTo>
                    <a:cubicBezTo>
                      <a:pt x="88308" y="115762"/>
                      <a:pt x="94298" y="123258"/>
                      <a:pt x="100528" y="129937"/>
                    </a:cubicBezTo>
                    <a:cubicBezTo>
                      <a:pt x="106748" y="136607"/>
                      <a:pt x="113533" y="143046"/>
                      <a:pt x="117473" y="151283"/>
                    </a:cubicBezTo>
                    <a:cubicBezTo>
                      <a:pt x="121414" y="159510"/>
                      <a:pt x="121832" y="170225"/>
                      <a:pt x="115770" y="177040"/>
                    </a:cubicBezTo>
                    <a:cubicBezTo>
                      <a:pt x="111442" y="181912"/>
                      <a:pt x="104773" y="183877"/>
                      <a:pt x="98406" y="185288"/>
                    </a:cubicBezTo>
                    <a:cubicBezTo>
                      <a:pt x="91309" y="186856"/>
                      <a:pt x="84054" y="187086"/>
                      <a:pt x="76789" y="187086"/>
                    </a:cubicBezTo>
                    <a:cubicBezTo>
                      <a:pt x="59980" y="187086"/>
                      <a:pt x="59980" y="152475"/>
                      <a:pt x="59122" y="125704"/>
                    </a:cubicBezTo>
                    <a:cubicBezTo>
                      <a:pt x="58621" y="110212"/>
                      <a:pt x="22765" y="108529"/>
                      <a:pt x="18385" y="93664"/>
                    </a:cubicBezTo>
                    <a:cubicBezTo>
                      <a:pt x="15981" y="85510"/>
                      <a:pt x="18710" y="76750"/>
                      <a:pt x="17894" y="68283"/>
                    </a:cubicBezTo>
                    <a:cubicBezTo>
                      <a:pt x="17089" y="60035"/>
                      <a:pt x="12855" y="54202"/>
                      <a:pt x="7598" y="48181"/>
                    </a:cubicBezTo>
                    <a:cubicBezTo>
                      <a:pt x="3677" y="43676"/>
                      <a:pt x="1033" y="36776"/>
                      <a:pt x="249" y="30943"/>
                    </a:cubicBezTo>
                    <a:cubicBezTo>
                      <a:pt x="-368" y="26302"/>
                      <a:pt x="155" y="21493"/>
                      <a:pt x="1900" y="1714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50DCAB9-9949-A83E-F2F7-ED0603EB9BA3}"/>
                  </a:ext>
                </a:extLst>
              </p:cNvPr>
              <p:cNvSpPr/>
              <p:nvPr/>
            </p:nvSpPr>
            <p:spPr>
              <a:xfrm>
                <a:off x="2026626" y="1294144"/>
                <a:ext cx="38750" cy="59771"/>
              </a:xfrm>
              <a:custGeom>
                <a:avLst/>
                <a:gdLst>
                  <a:gd name="connsiteX0" fmla="*/ 3172 w 38750"/>
                  <a:gd name="connsiteY0" fmla="*/ 14033 h 59771"/>
                  <a:gd name="connsiteX1" fmla="*/ 1186 w 38750"/>
                  <a:gd name="connsiteY1" fmla="*/ 46700 h 59771"/>
                  <a:gd name="connsiteX2" fmla="*/ 1082 w 38750"/>
                  <a:gd name="connsiteY2" fmla="*/ 56547 h 59771"/>
                  <a:gd name="connsiteX3" fmla="*/ 9936 w 38750"/>
                  <a:gd name="connsiteY3" fmla="*/ 59662 h 59771"/>
                  <a:gd name="connsiteX4" fmla="*/ 26160 w 38750"/>
                  <a:gd name="connsiteY4" fmla="*/ 58450 h 59771"/>
                  <a:gd name="connsiteX5" fmla="*/ 38024 w 38750"/>
                  <a:gd name="connsiteY5" fmla="*/ 48143 h 59771"/>
                  <a:gd name="connsiteX6" fmla="*/ 37585 w 38750"/>
                  <a:gd name="connsiteY6" fmla="*/ 34825 h 59771"/>
                  <a:gd name="connsiteX7" fmla="*/ 32202 w 38750"/>
                  <a:gd name="connsiteY7" fmla="*/ 9507 h 59771"/>
                  <a:gd name="connsiteX8" fmla="*/ 29400 w 38750"/>
                  <a:gd name="connsiteY8" fmla="*/ 2555 h 59771"/>
                  <a:gd name="connsiteX9" fmla="*/ 17640 w 38750"/>
                  <a:gd name="connsiteY9" fmla="*/ 1343 h 59771"/>
                  <a:gd name="connsiteX10" fmla="*/ 8608 w 38750"/>
                  <a:gd name="connsiteY10" fmla="*/ 10155 h 59771"/>
                  <a:gd name="connsiteX11" fmla="*/ 3172 w 38750"/>
                  <a:gd name="connsiteY11" fmla="*/ 14033 h 5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50" h="59771">
                    <a:moveTo>
                      <a:pt x="3172" y="14033"/>
                    </a:moveTo>
                    <a:cubicBezTo>
                      <a:pt x="4950" y="24884"/>
                      <a:pt x="4270" y="36142"/>
                      <a:pt x="1186" y="46700"/>
                    </a:cubicBezTo>
                    <a:cubicBezTo>
                      <a:pt x="235" y="49972"/>
                      <a:pt x="-873" y="53767"/>
                      <a:pt x="1082" y="56547"/>
                    </a:cubicBezTo>
                    <a:cubicBezTo>
                      <a:pt x="2953" y="59202"/>
                      <a:pt x="6685" y="59558"/>
                      <a:pt x="9936" y="59662"/>
                    </a:cubicBezTo>
                    <a:cubicBezTo>
                      <a:pt x="15382" y="59840"/>
                      <a:pt x="20933" y="59997"/>
                      <a:pt x="26160" y="58450"/>
                    </a:cubicBezTo>
                    <a:cubicBezTo>
                      <a:pt x="31386" y="56903"/>
                      <a:pt x="36310" y="53317"/>
                      <a:pt x="38024" y="48143"/>
                    </a:cubicBezTo>
                    <a:cubicBezTo>
                      <a:pt x="39435" y="43878"/>
                      <a:pt x="38516" y="39226"/>
                      <a:pt x="37585" y="34825"/>
                    </a:cubicBezTo>
                    <a:cubicBezTo>
                      <a:pt x="35787" y="26389"/>
                      <a:pt x="34000" y="17953"/>
                      <a:pt x="32202" y="9507"/>
                    </a:cubicBezTo>
                    <a:cubicBezTo>
                      <a:pt x="31679" y="7029"/>
                      <a:pt x="31094" y="4437"/>
                      <a:pt x="29400" y="2555"/>
                    </a:cubicBezTo>
                    <a:cubicBezTo>
                      <a:pt x="26557" y="-602"/>
                      <a:pt x="21403" y="-623"/>
                      <a:pt x="17640" y="1343"/>
                    </a:cubicBezTo>
                    <a:cubicBezTo>
                      <a:pt x="13877" y="3308"/>
                      <a:pt x="11180" y="6778"/>
                      <a:pt x="8608" y="10155"/>
                    </a:cubicBezTo>
                    <a:lnTo>
                      <a:pt x="3172" y="140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783E1A9-D29D-ACD2-D727-35C6943B9511}"/>
                  </a:ext>
                </a:extLst>
              </p:cNvPr>
              <p:cNvSpPr/>
              <p:nvPr/>
            </p:nvSpPr>
            <p:spPr>
              <a:xfrm>
                <a:off x="2008761" y="1236055"/>
                <a:ext cx="64342" cy="80263"/>
              </a:xfrm>
              <a:custGeom>
                <a:avLst/>
                <a:gdLst>
                  <a:gd name="connsiteX0" fmla="*/ 5012 w 64342"/>
                  <a:gd name="connsiteY0" fmla="*/ 68474 h 80263"/>
                  <a:gd name="connsiteX1" fmla="*/ 998 w 64342"/>
                  <a:gd name="connsiteY1" fmla="*/ 50755 h 80263"/>
                  <a:gd name="connsiteX2" fmla="*/ 789 w 64342"/>
                  <a:gd name="connsiteY2" fmla="*/ 25698 h 80263"/>
                  <a:gd name="connsiteX3" fmla="*/ 13093 w 64342"/>
                  <a:gd name="connsiteY3" fmla="*/ 4540 h 80263"/>
                  <a:gd name="connsiteX4" fmla="*/ 42268 w 64342"/>
                  <a:gd name="connsiteY4" fmla="*/ 2262 h 80263"/>
                  <a:gd name="connsiteX5" fmla="*/ 61868 w 64342"/>
                  <a:gd name="connsiteY5" fmla="*/ 18632 h 80263"/>
                  <a:gd name="connsiteX6" fmla="*/ 64126 w 64342"/>
                  <a:gd name="connsiteY6" fmla="*/ 32702 h 80263"/>
                  <a:gd name="connsiteX7" fmla="*/ 62820 w 64342"/>
                  <a:gd name="connsiteY7" fmla="*/ 51163 h 80263"/>
                  <a:gd name="connsiteX8" fmla="*/ 50600 w 64342"/>
                  <a:gd name="connsiteY8" fmla="*/ 67345 h 80263"/>
                  <a:gd name="connsiteX9" fmla="*/ 32473 w 64342"/>
                  <a:gd name="connsiteY9" fmla="*/ 77014 h 80263"/>
                  <a:gd name="connsiteX10" fmla="*/ 21079 w 64342"/>
                  <a:gd name="connsiteY10" fmla="*/ 80234 h 80263"/>
                  <a:gd name="connsiteX11" fmla="*/ 5023 w 64342"/>
                  <a:gd name="connsiteY11" fmla="*/ 68474 h 8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42" h="80263">
                    <a:moveTo>
                      <a:pt x="5012" y="68474"/>
                    </a:moveTo>
                    <a:cubicBezTo>
                      <a:pt x="2294" y="63027"/>
                      <a:pt x="1615" y="56818"/>
                      <a:pt x="998" y="50755"/>
                    </a:cubicBezTo>
                    <a:cubicBezTo>
                      <a:pt x="151" y="42413"/>
                      <a:pt x="-643" y="33956"/>
                      <a:pt x="789" y="25698"/>
                    </a:cubicBezTo>
                    <a:cubicBezTo>
                      <a:pt x="2221" y="17440"/>
                      <a:pt x="6183" y="9276"/>
                      <a:pt x="13093" y="4540"/>
                    </a:cubicBezTo>
                    <a:cubicBezTo>
                      <a:pt x="21434" y="-1178"/>
                      <a:pt x="32682" y="-969"/>
                      <a:pt x="42268" y="2262"/>
                    </a:cubicBezTo>
                    <a:cubicBezTo>
                      <a:pt x="50589" y="5074"/>
                      <a:pt x="58596" y="10478"/>
                      <a:pt x="61868" y="18632"/>
                    </a:cubicBezTo>
                    <a:cubicBezTo>
                      <a:pt x="63645" y="23064"/>
                      <a:pt x="63896" y="27935"/>
                      <a:pt x="64126" y="32702"/>
                    </a:cubicBezTo>
                    <a:cubicBezTo>
                      <a:pt x="64429" y="38901"/>
                      <a:pt x="64701" y="45246"/>
                      <a:pt x="62820" y="51163"/>
                    </a:cubicBezTo>
                    <a:cubicBezTo>
                      <a:pt x="60729" y="57707"/>
                      <a:pt x="56077" y="63205"/>
                      <a:pt x="50600" y="67345"/>
                    </a:cubicBezTo>
                    <a:cubicBezTo>
                      <a:pt x="45122" y="71484"/>
                      <a:pt x="38819" y="74380"/>
                      <a:pt x="32473" y="77014"/>
                    </a:cubicBezTo>
                    <a:cubicBezTo>
                      <a:pt x="28804" y="78530"/>
                      <a:pt x="25030" y="79983"/>
                      <a:pt x="21079" y="80234"/>
                    </a:cubicBezTo>
                    <a:cubicBezTo>
                      <a:pt x="13187" y="80725"/>
                      <a:pt x="8305" y="75049"/>
                      <a:pt x="5023" y="684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56BE6B3-A603-BD78-D802-16AA7A30D818}"/>
                  </a:ext>
                </a:extLst>
              </p:cNvPr>
              <p:cNvSpPr/>
              <p:nvPr/>
            </p:nvSpPr>
            <p:spPr>
              <a:xfrm>
                <a:off x="2015763" y="1228992"/>
                <a:ext cx="66459" cy="54011"/>
              </a:xfrm>
              <a:custGeom>
                <a:avLst/>
                <a:gdLst>
                  <a:gd name="connsiteX0" fmla="*/ 32026 w 66459"/>
                  <a:gd name="connsiteY0" fmla="*/ 24147 h 54011"/>
                  <a:gd name="connsiteX1" fmla="*/ 39730 w 66459"/>
                  <a:gd name="connsiteY1" fmla="*/ 48827 h 54011"/>
                  <a:gd name="connsiteX2" fmla="*/ 58902 w 66459"/>
                  <a:gd name="connsiteY2" fmla="*/ 51869 h 54011"/>
                  <a:gd name="connsiteX3" fmla="*/ 66428 w 66459"/>
                  <a:gd name="connsiteY3" fmla="*/ 38249 h 54011"/>
                  <a:gd name="connsiteX4" fmla="*/ 61860 w 66459"/>
                  <a:gd name="connsiteY4" fmla="*/ 23028 h 54011"/>
                  <a:gd name="connsiteX5" fmla="*/ 50518 w 66459"/>
                  <a:gd name="connsiteY5" fmla="*/ 11624 h 54011"/>
                  <a:gd name="connsiteX6" fmla="*/ 28294 w 66459"/>
                  <a:gd name="connsiteY6" fmla="*/ 857 h 54011"/>
                  <a:gd name="connsiteX7" fmla="*/ 12603 w 66459"/>
                  <a:gd name="connsiteY7" fmla="*/ 815 h 54011"/>
                  <a:gd name="connsiteX8" fmla="*/ 164 w 66459"/>
                  <a:gd name="connsiteY8" fmla="*/ 8383 h 54011"/>
                  <a:gd name="connsiteX9" fmla="*/ 6363 w 66459"/>
                  <a:gd name="connsiteY9" fmla="*/ 12857 h 54011"/>
                  <a:gd name="connsiteX10" fmla="*/ 20558 w 66459"/>
                  <a:gd name="connsiteY10" fmla="*/ 13077 h 54011"/>
                  <a:gd name="connsiteX11" fmla="*/ 32015 w 66459"/>
                  <a:gd name="connsiteY11" fmla="*/ 24136 h 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59" h="54011">
                    <a:moveTo>
                      <a:pt x="32026" y="24147"/>
                    </a:moveTo>
                    <a:cubicBezTo>
                      <a:pt x="35559" y="32102"/>
                      <a:pt x="34190" y="42127"/>
                      <a:pt x="39730" y="48827"/>
                    </a:cubicBezTo>
                    <a:cubicBezTo>
                      <a:pt x="44235" y="54274"/>
                      <a:pt x="52933" y="55664"/>
                      <a:pt x="58902" y="51869"/>
                    </a:cubicBezTo>
                    <a:cubicBezTo>
                      <a:pt x="63449" y="48984"/>
                      <a:pt x="66125" y="43632"/>
                      <a:pt x="66428" y="38249"/>
                    </a:cubicBezTo>
                    <a:cubicBezTo>
                      <a:pt x="66731" y="32865"/>
                      <a:pt x="64849" y="27513"/>
                      <a:pt x="61860" y="23028"/>
                    </a:cubicBezTo>
                    <a:cubicBezTo>
                      <a:pt x="58870" y="18544"/>
                      <a:pt x="54825" y="14854"/>
                      <a:pt x="50518" y="11624"/>
                    </a:cubicBezTo>
                    <a:cubicBezTo>
                      <a:pt x="43880" y="6648"/>
                      <a:pt x="36416" y="2581"/>
                      <a:pt x="28294" y="857"/>
                    </a:cubicBezTo>
                    <a:cubicBezTo>
                      <a:pt x="23151" y="-231"/>
                      <a:pt x="17746" y="-325"/>
                      <a:pt x="12603" y="815"/>
                    </a:cubicBezTo>
                    <a:cubicBezTo>
                      <a:pt x="8725" y="1682"/>
                      <a:pt x="1199" y="3794"/>
                      <a:pt x="164" y="8383"/>
                    </a:cubicBezTo>
                    <a:cubicBezTo>
                      <a:pt x="-861" y="12920"/>
                      <a:pt x="3132" y="13756"/>
                      <a:pt x="6363" y="12857"/>
                    </a:cubicBezTo>
                    <a:cubicBezTo>
                      <a:pt x="11276" y="11498"/>
                      <a:pt x="15666" y="11111"/>
                      <a:pt x="20558" y="13077"/>
                    </a:cubicBezTo>
                    <a:cubicBezTo>
                      <a:pt x="25607" y="15105"/>
                      <a:pt x="29810" y="19161"/>
                      <a:pt x="32015" y="24136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E5DE7F-D57A-8A14-89EA-444CE11E984E}"/>
                  </a:ext>
                </a:extLst>
              </p:cNvPr>
              <p:cNvSpPr/>
              <p:nvPr/>
            </p:nvSpPr>
            <p:spPr>
              <a:xfrm>
                <a:off x="2059932" y="1275138"/>
                <a:ext cx="17525" cy="16551"/>
              </a:xfrm>
              <a:custGeom>
                <a:avLst/>
                <a:gdLst>
                  <a:gd name="connsiteX0" fmla="*/ 7196 w 17525"/>
                  <a:gd name="connsiteY0" fmla="*/ 926 h 16551"/>
                  <a:gd name="connsiteX1" fmla="*/ 11973 w 17525"/>
                  <a:gd name="connsiteY1" fmla="*/ 6 h 16551"/>
                  <a:gd name="connsiteX2" fmla="*/ 16322 w 17525"/>
                  <a:gd name="connsiteY2" fmla="*/ 1950 h 16551"/>
                  <a:gd name="connsiteX3" fmla="*/ 17179 w 17525"/>
                  <a:gd name="connsiteY3" fmla="*/ 8243 h 16551"/>
                  <a:gd name="connsiteX4" fmla="*/ 5366 w 17525"/>
                  <a:gd name="connsiteY4" fmla="*/ 16355 h 16551"/>
                  <a:gd name="connsiteX5" fmla="*/ 192 w 17525"/>
                  <a:gd name="connsiteY5" fmla="*/ 7491 h 16551"/>
                  <a:gd name="connsiteX6" fmla="*/ 7196 w 17525"/>
                  <a:gd name="connsiteY6" fmla="*/ 936 h 1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5" h="16551">
                    <a:moveTo>
                      <a:pt x="7196" y="926"/>
                    </a:moveTo>
                    <a:cubicBezTo>
                      <a:pt x="8732" y="372"/>
                      <a:pt x="10342" y="-57"/>
                      <a:pt x="11973" y="6"/>
                    </a:cubicBezTo>
                    <a:cubicBezTo>
                      <a:pt x="13604" y="69"/>
                      <a:pt x="15276" y="686"/>
                      <a:pt x="16322" y="1950"/>
                    </a:cubicBezTo>
                    <a:cubicBezTo>
                      <a:pt x="17722" y="3644"/>
                      <a:pt x="17743" y="6111"/>
                      <a:pt x="17179" y="8243"/>
                    </a:cubicBezTo>
                    <a:cubicBezTo>
                      <a:pt x="15768" y="13606"/>
                      <a:pt x="11043" y="17484"/>
                      <a:pt x="5366" y="16355"/>
                    </a:cubicBezTo>
                    <a:cubicBezTo>
                      <a:pt x="1060" y="15498"/>
                      <a:pt x="-603" y="11620"/>
                      <a:pt x="192" y="7491"/>
                    </a:cubicBezTo>
                    <a:cubicBezTo>
                      <a:pt x="871" y="3957"/>
                      <a:pt x="4049" y="2055"/>
                      <a:pt x="7196" y="9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135" name="Graphic 38">
            <a:extLst>
              <a:ext uri="{FF2B5EF4-FFF2-40B4-BE49-F238E27FC236}">
                <a16:creationId xmlns:a16="http://schemas.microsoft.com/office/drawing/2014/main" id="{071968E7-FBB8-9E2C-6490-04888040816B}"/>
              </a:ext>
            </a:extLst>
          </p:cNvPr>
          <p:cNvGrpSpPr/>
          <p:nvPr userDrawn="1"/>
        </p:nvGrpSpPr>
        <p:grpSpPr>
          <a:xfrm>
            <a:off x="2742760" y="1126212"/>
            <a:ext cx="332500" cy="918134"/>
            <a:chOff x="2743926" y="1165937"/>
            <a:chExt cx="332500" cy="918134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FBB2AD-41EF-59FF-93A2-027E20939146}"/>
                </a:ext>
              </a:extLst>
            </p:cNvPr>
            <p:cNvSpPr/>
            <p:nvPr/>
          </p:nvSpPr>
          <p:spPr>
            <a:xfrm>
              <a:off x="2832209" y="1574826"/>
              <a:ext cx="104708" cy="286286"/>
            </a:xfrm>
            <a:custGeom>
              <a:avLst/>
              <a:gdLst>
                <a:gd name="connsiteX0" fmla="*/ 72176 w 104708"/>
                <a:gd name="connsiteY0" fmla="*/ 261416 h 286286"/>
                <a:gd name="connsiteX1" fmla="*/ 54698 w 104708"/>
                <a:gd name="connsiteY1" fmla="*/ 286076 h 286286"/>
                <a:gd name="connsiteX2" fmla="*/ 23296 w 104708"/>
                <a:gd name="connsiteY2" fmla="*/ 270417 h 286286"/>
                <a:gd name="connsiteX3" fmla="*/ 1019 w 104708"/>
                <a:gd name="connsiteY3" fmla="*/ 6708 h 286286"/>
                <a:gd name="connsiteX4" fmla="*/ 104101 w 104708"/>
                <a:gd name="connsiteY4" fmla="*/ 48835 h 286286"/>
                <a:gd name="connsiteX5" fmla="*/ 92393 w 104708"/>
                <a:gd name="connsiteY5" fmla="*/ 183758 h 286286"/>
                <a:gd name="connsiteX6" fmla="*/ 72176 w 104708"/>
                <a:gd name="connsiteY6" fmla="*/ 261416 h 2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08" h="286286">
                  <a:moveTo>
                    <a:pt x="72176" y="261416"/>
                  </a:moveTo>
                  <a:cubicBezTo>
                    <a:pt x="68810" y="271661"/>
                    <a:pt x="63876" y="283212"/>
                    <a:pt x="54698" y="286076"/>
                  </a:cubicBezTo>
                  <a:cubicBezTo>
                    <a:pt x="48332" y="288062"/>
                    <a:pt x="27780" y="275466"/>
                    <a:pt x="23296" y="270417"/>
                  </a:cubicBezTo>
                  <a:cubicBezTo>
                    <a:pt x="18811" y="265357"/>
                    <a:pt x="-5190" y="21552"/>
                    <a:pt x="1019" y="6708"/>
                  </a:cubicBezTo>
                  <a:cubicBezTo>
                    <a:pt x="9351" y="-13206"/>
                    <a:pt x="102114" y="14297"/>
                    <a:pt x="104101" y="48835"/>
                  </a:cubicBezTo>
                  <a:cubicBezTo>
                    <a:pt x="106641" y="92991"/>
                    <a:pt x="100933" y="139968"/>
                    <a:pt x="92393" y="183758"/>
                  </a:cubicBezTo>
                  <a:cubicBezTo>
                    <a:pt x="87271" y="210038"/>
                    <a:pt x="80518" y="236014"/>
                    <a:pt x="72176" y="26141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D1600A2-13CA-1689-06B4-CED6094F6D28}"/>
                </a:ext>
              </a:extLst>
            </p:cNvPr>
            <p:cNvSpPr/>
            <p:nvPr/>
          </p:nvSpPr>
          <p:spPr>
            <a:xfrm>
              <a:off x="3027315" y="1997015"/>
              <a:ext cx="38356" cy="46403"/>
            </a:xfrm>
            <a:custGeom>
              <a:avLst/>
              <a:gdLst>
                <a:gd name="connsiteX0" fmla="*/ 38356 w 38356"/>
                <a:gd name="connsiteY0" fmla="*/ 38982 h 46403"/>
                <a:gd name="connsiteX1" fmla="*/ 10111 w 38356"/>
                <a:gd name="connsiteY1" fmla="*/ 46403 h 46403"/>
                <a:gd name="connsiteX2" fmla="*/ 598 w 38356"/>
                <a:gd name="connsiteY2" fmla="*/ 13360 h 46403"/>
                <a:gd name="connsiteX3" fmla="*/ 117 w 38356"/>
                <a:gd name="connsiteY3" fmla="*/ 9095 h 46403"/>
                <a:gd name="connsiteX4" fmla="*/ 4351 w 38356"/>
                <a:gd name="connsiteY4" fmla="*/ 4579 h 46403"/>
                <a:gd name="connsiteX5" fmla="*/ 26147 w 38356"/>
                <a:gd name="connsiteY5" fmla="*/ 5510 h 46403"/>
                <a:gd name="connsiteX6" fmla="*/ 38346 w 38356"/>
                <a:gd name="connsiteY6" fmla="*/ 38982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6" h="46403">
                  <a:moveTo>
                    <a:pt x="38356" y="38982"/>
                  </a:moveTo>
                  <a:cubicBezTo>
                    <a:pt x="29669" y="43560"/>
                    <a:pt x="19927" y="46121"/>
                    <a:pt x="10111" y="46403"/>
                  </a:cubicBezTo>
                  <a:cubicBezTo>
                    <a:pt x="6944" y="35386"/>
                    <a:pt x="3776" y="24378"/>
                    <a:pt x="598" y="13360"/>
                  </a:cubicBezTo>
                  <a:cubicBezTo>
                    <a:pt x="201" y="11970"/>
                    <a:pt x="-207" y="10506"/>
                    <a:pt x="117" y="9095"/>
                  </a:cubicBezTo>
                  <a:cubicBezTo>
                    <a:pt x="598" y="7025"/>
                    <a:pt x="2490" y="5625"/>
                    <a:pt x="4351" y="4579"/>
                  </a:cubicBezTo>
                  <a:cubicBezTo>
                    <a:pt x="11376" y="628"/>
                    <a:pt x="22613" y="-3773"/>
                    <a:pt x="26147" y="5510"/>
                  </a:cubicBezTo>
                  <a:cubicBezTo>
                    <a:pt x="30370" y="16601"/>
                    <a:pt x="34279" y="27828"/>
                    <a:pt x="38346" y="3898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F8F0D25-021B-29E1-3D89-F3E2A24CB7AF}"/>
                </a:ext>
              </a:extLst>
            </p:cNvPr>
            <p:cNvSpPr/>
            <p:nvPr/>
          </p:nvSpPr>
          <p:spPr>
            <a:xfrm>
              <a:off x="2857459" y="2018106"/>
              <a:ext cx="29154" cy="45158"/>
            </a:xfrm>
            <a:custGeom>
              <a:avLst/>
              <a:gdLst>
                <a:gd name="connsiteX0" fmla="*/ 29155 w 29154"/>
                <a:gd name="connsiteY0" fmla="*/ 44463 h 45158"/>
                <a:gd name="connsiteX1" fmla="*/ 0 w 29154"/>
                <a:gd name="connsiteY1" fmla="*/ 42122 h 45158"/>
                <a:gd name="connsiteX2" fmla="*/ 1338 w 29154"/>
                <a:gd name="connsiteY2" fmla="*/ 7793 h 45158"/>
                <a:gd name="connsiteX3" fmla="*/ 2227 w 29154"/>
                <a:gd name="connsiteY3" fmla="*/ 3611 h 45158"/>
                <a:gd name="connsiteX4" fmla="*/ 7662 w 29154"/>
                <a:gd name="connsiteY4" fmla="*/ 747 h 45158"/>
                <a:gd name="connsiteX5" fmla="*/ 28078 w 29154"/>
                <a:gd name="connsiteY5" fmla="*/ 8838 h 45158"/>
                <a:gd name="connsiteX6" fmla="*/ 29155 w 29154"/>
                <a:gd name="connsiteY6" fmla="*/ 44463 h 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4" h="45158">
                  <a:moveTo>
                    <a:pt x="29155" y="44463"/>
                  </a:moveTo>
                  <a:cubicBezTo>
                    <a:pt x="19464" y="45906"/>
                    <a:pt x="9419" y="45091"/>
                    <a:pt x="0" y="42122"/>
                  </a:cubicBezTo>
                  <a:cubicBezTo>
                    <a:pt x="450" y="30675"/>
                    <a:pt x="899" y="19239"/>
                    <a:pt x="1338" y="7793"/>
                  </a:cubicBezTo>
                  <a:cubicBezTo>
                    <a:pt x="1390" y="6350"/>
                    <a:pt x="1474" y="4834"/>
                    <a:pt x="2227" y="3611"/>
                  </a:cubicBezTo>
                  <a:cubicBezTo>
                    <a:pt x="3324" y="1813"/>
                    <a:pt x="5572" y="1123"/>
                    <a:pt x="7662" y="747"/>
                  </a:cubicBezTo>
                  <a:cubicBezTo>
                    <a:pt x="15576" y="-654"/>
                    <a:pt x="27628" y="-1093"/>
                    <a:pt x="28078" y="8838"/>
                  </a:cubicBezTo>
                  <a:cubicBezTo>
                    <a:pt x="28611" y="20703"/>
                    <a:pt x="28789" y="32588"/>
                    <a:pt x="29155" y="4446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996A6A8-7691-D53B-2E46-92B0367711C0}"/>
                </a:ext>
              </a:extLst>
            </p:cNvPr>
            <p:cNvSpPr/>
            <p:nvPr/>
          </p:nvSpPr>
          <p:spPr>
            <a:xfrm>
              <a:off x="2850636" y="1787626"/>
              <a:ext cx="66768" cy="240112"/>
            </a:xfrm>
            <a:custGeom>
              <a:avLst/>
              <a:gdLst>
                <a:gd name="connsiteX0" fmla="*/ 2056 w 66768"/>
                <a:gd name="connsiteY0" fmla="*/ 20549 h 240112"/>
                <a:gd name="connsiteX1" fmla="*/ 58243 w 66768"/>
                <a:gd name="connsiteY1" fmla="*/ 21542 h 240112"/>
                <a:gd name="connsiteX2" fmla="*/ 38434 w 66768"/>
                <a:gd name="connsiteY2" fmla="*/ 240113 h 240112"/>
                <a:gd name="connsiteX3" fmla="*/ 5192 w 66768"/>
                <a:gd name="connsiteY3" fmla="*/ 240113 h 240112"/>
                <a:gd name="connsiteX4" fmla="*/ 2056 w 66768"/>
                <a:gd name="connsiteY4" fmla="*/ 20539 h 2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240112">
                  <a:moveTo>
                    <a:pt x="2056" y="20549"/>
                  </a:moveTo>
                  <a:cubicBezTo>
                    <a:pt x="11767" y="290"/>
                    <a:pt x="40274" y="-13592"/>
                    <a:pt x="58243" y="21542"/>
                  </a:cubicBezTo>
                  <a:cubicBezTo>
                    <a:pt x="85642" y="75137"/>
                    <a:pt x="38214" y="175396"/>
                    <a:pt x="38434" y="240113"/>
                  </a:cubicBezTo>
                  <a:lnTo>
                    <a:pt x="5192" y="240113"/>
                  </a:lnTo>
                  <a:cubicBezTo>
                    <a:pt x="3352" y="233851"/>
                    <a:pt x="-3327" y="31786"/>
                    <a:pt x="2056" y="2053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15B803E-9507-8C92-8587-253F66402194}"/>
                </a:ext>
              </a:extLst>
            </p:cNvPr>
            <p:cNvSpPr/>
            <p:nvPr/>
          </p:nvSpPr>
          <p:spPr>
            <a:xfrm>
              <a:off x="2831618" y="1553116"/>
              <a:ext cx="159731" cy="95131"/>
            </a:xfrm>
            <a:custGeom>
              <a:avLst/>
              <a:gdLst>
                <a:gd name="connsiteX0" fmla="*/ 147832 w 159731"/>
                <a:gd name="connsiteY0" fmla="*/ 87783 h 95131"/>
                <a:gd name="connsiteX1" fmla="*/ 119002 w 159731"/>
                <a:gd name="connsiteY1" fmla="*/ 95131 h 95131"/>
                <a:gd name="connsiteX2" fmla="*/ 0 w 159731"/>
                <a:gd name="connsiteY2" fmla="*/ 30310 h 95131"/>
                <a:gd name="connsiteX3" fmla="*/ 124302 w 159731"/>
                <a:gd name="connsiteY3" fmla="*/ 10176 h 95131"/>
                <a:gd name="connsiteX4" fmla="*/ 150446 w 159731"/>
                <a:gd name="connsiteY4" fmla="*/ 23275 h 95131"/>
                <a:gd name="connsiteX5" fmla="*/ 147843 w 159731"/>
                <a:gd name="connsiteY5" fmla="*/ 87772 h 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731" h="95131">
                  <a:moveTo>
                    <a:pt x="147832" y="87783"/>
                  </a:moveTo>
                  <a:cubicBezTo>
                    <a:pt x="139741" y="94159"/>
                    <a:pt x="129037" y="95131"/>
                    <a:pt x="119002" y="95131"/>
                  </a:cubicBezTo>
                  <a:cubicBezTo>
                    <a:pt x="36378" y="95131"/>
                    <a:pt x="0" y="75479"/>
                    <a:pt x="0" y="30310"/>
                  </a:cubicBezTo>
                  <a:cubicBezTo>
                    <a:pt x="0" y="-10406"/>
                    <a:pt x="85676" y="-2378"/>
                    <a:pt x="124302" y="10176"/>
                  </a:cubicBezTo>
                  <a:cubicBezTo>
                    <a:pt x="132623" y="12884"/>
                    <a:pt x="144759" y="15508"/>
                    <a:pt x="150446" y="23275"/>
                  </a:cubicBezTo>
                  <a:cubicBezTo>
                    <a:pt x="158693" y="34543"/>
                    <a:pt x="167495" y="72280"/>
                    <a:pt x="147843" y="87772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44F3181-88BA-855A-D19D-FEDCC797ED31}"/>
                </a:ext>
              </a:extLst>
            </p:cNvPr>
            <p:cNvSpPr/>
            <p:nvPr/>
          </p:nvSpPr>
          <p:spPr>
            <a:xfrm>
              <a:off x="2797222" y="1311980"/>
              <a:ext cx="69863" cy="183102"/>
            </a:xfrm>
            <a:custGeom>
              <a:avLst/>
              <a:gdLst>
                <a:gd name="connsiteX0" fmla="*/ 69216 w 69863"/>
                <a:gd name="connsiteY0" fmla="*/ 61646 h 183102"/>
                <a:gd name="connsiteX1" fmla="*/ 37720 w 69863"/>
                <a:gd name="connsiteY1" fmla="*/ 170048 h 183102"/>
                <a:gd name="connsiteX2" fmla="*/ 18266 w 69863"/>
                <a:gd name="connsiteY2" fmla="*/ 183031 h 183102"/>
                <a:gd name="connsiteX3" fmla="*/ 6778 w 69863"/>
                <a:gd name="connsiteY3" fmla="*/ 175202 h 183102"/>
                <a:gd name="connsiteX4" fmla="*/ 2116 w 69863"/>
                <a:gd name="connsiteY4" fmla="*/ 161685 h 183102"/>
                <a:gd name="connsiteX5" fmla="*/ 17806 w 69863"/>
                <a:gd name="connsiteY5" fmla="*/ 50733 h 183102"/>
                <a:gd name="connsiteX6" fmla="*/ 43731 w 69863"/>
                <a:gd name="connsiteY6" fmla="*/ 1633 h 183102"/>
                <a:gd name="connsiteX7" fmla="*/ 68830 w 69863"/>
                <a:gd name="connsiteY7" fmla="*/ 29533 h 183102"/>
                <a:gd name="connsiteX8" fmla="*/ 69227 w 69863"/>
                <a:gd name="connsiteY8" fmla="*/ 61646 h 18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63" h="183102">
                  <a:moveTo>
                    <a:pt x="69216" y="61646"/>
                  </a:moveTo>
                  <a:cubicBezTo>
                    <a:pt x="66530" y="99623"/>
                    <a:pt x="59077" y="138531"/>
                    <a:pt x="37720" y="170048"/>
                  </a:cubicBezTo>
                  <a:cubicBezTo>
                    <a:pt x="33121" y="176843"/>
                    <a:pt x="26431" y="183888"/>
                    <a:pt x="18266" y="183031"/>
                  </a:cubicBezTo>
                  <a:cubicBezTo>
                    <a:pt x="13500" y="182530"/>
                    <a:pt x="9350" y="179247"/>
                    <a:pt x="6778" y="175202"/>
                  </a:cubicBezTo>
                  <a:cubicBezTo>
                    <a:pt x="4207" y="171156"/>
                    <a:pt x="2994" y="166400"/>
                    <a:pt x="2116" y="161685"/>
                  </a:cubicBezTo>
                  <a:cubicBezTo>
                    <a:pt x="-4804" y="124576"/>
                    <a:pt x="6517" y="86755"/>
                    <a:pt x="17806" y="50733"/>
                  </a:cubicBezTo>
                  <a:cubicBezTo>
                    <a:pt x="22448" y="35899"/>
                    <a:pt x="28626" y="9630"/>
                    <a:pt x="43731" y="1633"/>
                  </a:cubicBezTo>
                  <a:cubicBezTo>
                    <a:pt x="59463" y="-6698"/>
                    <a:pt x="67387" y="19038"/>
                    <a:pt x="68830" y="29533"/>
                  </a:cubicBezTo>
                  <a:cubicBezTo>
                    <a:pt x="70293" y="40164"/>
                    <a:pt x="69990" y="50973"/>
                    <a:pt x="69227" y="61646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27AD5DB-C231-1A21-4937-92AD5FAD969F}"/>
                </a:ext>
              </a:extLst>
            </p:cNvPr>
            <p:cNvSpPr/>
            <p:nvPr/>
          </p:nvSpPr>
          <p:spPr>
            <a:xfrm>
              <a:off x="2797206" y="1302289"/>
              <a:ext cx="73463" cy="113046"/>
            </a:xfrm>
            <a:custGeom>
              <a:avLst/>
              <a:gdLst>
                <a:gd name="connsiteX0" fmla="*/ 71042 w 73463"/>
                <a:gd name="connsiteY0" fmla="*/ 17376 h 113046"/>
                <a:gd name="connsiteX1" fmla="*/ 62804 w 73463"/>
                <a:gd name="connsiteY1" fmla="*/ 954 h 113046"/>
                <a:gd name="connsiteX2" fmla="*/ 45263 w 73463"/>
                <a:gd name="connsiteY2" fmla="*/ 6578 h 113046"/>
                <a:gd name="connsiteX3" fmla="*/ 0 w 73463"/>
                <a:gd name="connsiteY3" fmla="*/ 108750 h 113046"/>
                <a:gd name="connsiteX4" fmla="*/ 69557 w 73463"/>
                <a:gd name="connsiteY4" fmla="*/ 113046 h 113046"/>
                <a:gd name="connsiteX5" fmla="*/ 71031 w 73463"/>
                <a:gd name="connsiteY5" fmla="*/ 17387 h 11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63" h="113046">
                  <a:moveTo>
                    <a:pt x="71042" y="17376"/>
                  </a:moveTo>
                  <a:cubicBezTo>
                    <a:pt x="70320" y="11094"/>
                    <a:pt x="68637" y="3693"/>
                    <a:pt x="62804" y="954"/>
                  </a:cubicBezTo>
                  <a:cubicBezTo>
                    <a:pt x="56647" y="-1942"/>
                    <a:pt x="50051" y="2282"/>
                    <a:pt x="45263" y="6578"/>
                  </a:cubicBezTo>
                  <a:cubicBezTo>
                    <a:pt x="16255" y="32596"/>
                    <a:pt x="5269" y="69330"/>
                    <a:pt x="0" y="108750"/>
                  </a:cubicBezTo>
                  <a:lnTo>
                    <a:pt x="69557" y="113046"/>
                  </a:lnTo>
                  <a:cubicBezTo>
                    <a:pt x="74198" y="81654"/>
                    <a:pt x="74721" y="49416"/>
                    <a:pt x="71031" y="1738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23C7299-CDF4-5609-2D5D-AD7AF333B78F}"/>
                </a:ext>
              </a:extLst>
            </p:cNvPr>
            <p:cNvSpPr/>
            <p:nvPr/>
          </p:nvSpPr>
          <p:spPr>
            <a:xfrm>
              <a:off x="2885915" y="1583985"/>
              <a:ext cx="109112" cy="277025"/>
            </a:xfrm>
            <a:custGeom>
              <a:avLst/>
              <a:gdLst>
                <a:gd name="connsiteX0" fmla="*/ 86512 w 109112"/>
                <a:gd name="connsiteY0" fmla="*/ 252257 h 277025"/>
                <a:gd name="connsiteX1" fmla="*/ 70403 w 109112"/>
                <a:gd name="connsiteY1" fmla="*/ 276917 h 277025"/>
                <a:gd name="connsiteX2" fmla="*/ 45942 w 109112"/>
                <a:gd name="connsiteY2" fmla="*/ 248002 h 277025"/>
                <a:gd name="connsiteX3" fmla="*/ 438 w 109112"/>
                <a:gd name="connsiteY3" fmla="*/ 36812 h 277025"/>
                <a:gd name="connsiteX4" fmla="*/ 44447 w 109112"/>
                <a:gd name="connsiteY4" fmla="*/ 1040 h 277025"/>
                <a:gd name="connsiteX5" fmla="*/ 106624 w 109112"/>
                <a:gd name="connsiteY5" fmla="*/ 39686 h 277025"/>
                <a:gd name="connsiteX6" fmla="*/ 102422 w 109112"/>
                <a:gd name="connsiteY6" fmla="*/ 174609 h 277025"/>
                <a:gd name="connsiteX7" fmla="*/ 86522 w 109112"/>
                <a:gd name="connsiteY7" fmla="*/ 252267 h 2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12" h="277025">
                  <a:moveTo>
                    <a:pt x="86512" y="252257"/>
                  </a:moveTo>
                  <a:cubicBezTo>
                    <a:pt x="83720" y="262501"/>
                    <a:pt x="79424" y="274052"/>
                    <a:pt x="70403" y="276917"/>
                  </a:cubicBezTo>
                  <a:cubicBezTo>
                    <a:pt x="64141" y="278903"/>
                    <a:pt x="50709" y="253051"/>
                    <a:pt x="45942" y="248002"/>
                  </a:cubicBezTo>
                  <a:cubicBezTo>
                    <a:pt x="41175" y="242943"/>
                    <a:pt x="-4956" y="51656"/>
                    <a:pt x="438" y="36812"/>
                  </a:cubicBezTo>
                  <a:cubicBezTo>
                    <a:pt x="7661" y="16898"/>
                    <a:pt x="25798" y="4009"/>
                    <a:pt x="44447" y="1040"/>
                  </a:cubicBezTo>
                  <a:cubicBezTo>
                    <a:pt x="71542" y="-3277"/>
                    <a:pt x="102714" y="5138"/>
                    <a:pt x="106624" y="39686"/>
                  </a:cubicBezTo>
                  <a:cubicBezTo>
                    <a:pt x="111621" y="83842"/>
                    <a:pt x="108516" y="130819"/>
                    <a:pt x="102422" y="174609"/>
                  </a:cubicBezTo>
                  <a:cubicBezTo>
                    <a:pt x="98763" y="200889"/>
                    <a:pt x="93452" y="226865"/>
                    <a:pt x="86522" y="252267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C1EF09-BDAE-7C75-7D4E-C765E4D330EA}"/>
                </a:ext>
              </a:extLst>
            </p:cNvPr>
            <p:cNvSpPr/>
            <p:nvPr/>
          </p:nvSpPr>
          <p:spPr>
            <a:xfrm>
              <a:off x="2770708" y="1459805"/>
              <a:ext cx="68076" cy="37945"/>
            </a:xfrm>
            <a:custGeom>
              <a:avLst/>
              <a:gdLst>
                <a:gd name="connsiteX0" fmla="*/ 762 w 68076"/>
                <a:gd name="connsiteY0" fmla="*/ 16421 h 37945"/>
                <a:gd name="connsiteX1" fmla="*/ 4347 w 68076"/>
                <a:gd name="connsiteY1" fmla="*/ 29394 h 37945"/>
                <a:gd name="connsiteX2" fmla="*/ 56332 w 68076"/>
                <a:gd name="connsiteY2" fmla="*/ 33544 h 37945"/>
                <a:gd name="connsiteX3" fmla="*/ 66012 w 68076"/>
                <a:gd name="connsiteY3" fmla="*/ 5518 h 37945"/>
                <a:gd name="connsiteX4" fmla="*/ 762 w 68076"/>
                <a:gd name="connsiteY4" fmla="*/ 16421 h 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6" h="37945">
                  <a:moveTo>
                    <a:pt x="762" y="16421"/>
                  </a:moveTo>
                  <a:cubicBezTo>
                    <a:pt x="-1193" y="20791"/>
                    <a:pt x="835" y="26143"/>
                    <a:pt x="4347" y="29394"/>
                  </a:cubicBezTo>
                  <a:cubicBezTo>
                    <a:pt x="7870" y="32645"/>
                    <a:pt x="32321" y="44165"/>
                    <a:pt x="56332" y="33544"/>
                  </a:cubicBezTo>
                  <a:cubicBezTo>
                    <a:pt x="68416" y="28202"/>
                    <a:pt x="70245" y="16557"/>
                    <a:pt x="66012" y="5518"/>
                  </a:cubicBezTo>
                  <a:cubicBezTo>
                    <a:pt x="60116" y="-9859"/>
                    <a:pt x="3082" y="11236"/>
                    <a:pt x="762" y="164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B1CE781-0C70-FD5B-C6C4-3BDBAAD441DF}"/>
                </a:ext>
              </a:extLst>
            </p:cNvPr>
            <p:cNvSpPr/>
            <p:nvPr/>
          </p:nvSpPr>
          <p:spPr>
            <a:xfrm>
              <a:off x="2925783" y="1784523"/>
              <a:ext cx="131232" cy="228633"/>
            </a:xfrm>
            <a:custGeom>
              <a:avLst/>
              <a:gdLst>
                <a:gd name="connsiteX0" fmla="*/ 0 w 131232"/>
                <a:gd name="connsiteY0" fmla="*/ 30969 h 228633"/>
                <a:gd name="connsiteX1" fmla="*/ 53438 w 131232"/>
                <a:gd name="connsiteY1" fmla="*/ 13282 h 228633"/>
                <a:gd name="connsiteX2" fmla="*/ 131232 w 131232"/>
                <a:gd name="connsiteY2" fmla="*/ 217626 h 228633"/>
                <a:gd name="connsiteX3" fmla="*/ 99872 w 131232"/>
                <a:gd name="connsiteY3" fmla="*/ 228633 h 228633"/>
                <a:gd name="connsiteX4" fmla="*/ 10 w 131232"/>
                <a:gd name="connsiteY4" fmla="*/ 30980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32" h="228633">
                  <a:moveTo>
                    <a:pt x="0" y="30969"/>
                  </a:moveTo>
                  <a:cubicBezTo>
                    <a:pt x="711" y="9289"/>
                    <a:pt x="24712" y="-16061"/>
                    <a:pt x="53438" y="13282"/>
                  </a:cubicBezTo>
                  <a:cubicBezTo>
                    <a:pt x="99684" y="60532"/>
                    <a:pt x="113200" y="150651"/>
                    <a:pt x="131232" y="217626"/>
                  </a:cubicBezTo>
                  <a:lnTo>
                    <a:pt x="99872" y="228633"/>
                  </a:lnTo>
                  <a:cubicBezTo>
                    <a:pt x="95524" y="223521"/>
                    <a:pt x="-387" y="43033"/>
                    <a:pt x="10" y="3098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593917B-F4B4-59CD-D6FC-A6802B9B8DF8}"/>
                </a:ext>
              </a:extLst>
            </p:cNvPr>
            <p:cNvSpPr/>
            <p:nvPr/>
          </p:nvSpPr>
          <p:spPr>
            <a:xfrm>
              <a:off x="2817096" y="1277005"/>
              <a:ext cx="199523" cy="334739"/>
            </a:xfrm>
            <a:custGeom>
              <a:avLst/>
              <a:gdLst>
                <a:gd name="connsiteX0" fmla="*/ 179102 w 199523"/>
                <a:gd name="connsiteY0" fmla="*/ 180740 h 334739"/>
                <a:gd name="connsiteX1" fmla="*/ 197970 w 199523"/>
                <a:gd name="connsiteY1" fmla="*/ 62083 h 334739"/>
                <a:gd name="connsiteX2" fmla="*/ 89275 w 199523"/>
                <a:gd name="connsiteY2" fmla="*/ 0 h 334739"/>
                <a:gd name="connsiteX3" fmla="*/ 5575 w 199523"/>
                <a:gd name="connsiteY3" fmla="*/ 55142 h 334739"/>
                <a:gd name="connsiteX4" fmla="*/ 2313 w 199523"/>
                <a:gd name="connsiteY4" fmla="*/ 99736 h 334739"/>
                <a:gd name="connsiteX5" fmla="*/ 8533 w 199523"/>
                <a:gd name="connsiteY5" fmla="*/ 334740 h 334739"/>
                <a:gd name="connsiteX6" fmla="*/ 184360 w 199523"/>
                <a:gd name="connsiteY6" fmla="*/ 334740 h 334739"/>
                <a:gd name="connsiteX7" fmla="*/ 179112 w 199523"/>
                <a:gd name="connsiteY7" fmla="*/ 180740 h 3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523" h="334739">
                  <a:moveTo>
                    <a:pt x="179102" y="180740"/>
                  </a:moveTo>
                  <a:cubicBezTo>
                    <a:pt x="190371" y="144571"/>
                    <a:pt x="204211" y="99893"/>
                    <a:pt x="197970" y="62083"/>
                  </a:cubicBezTo>
                  <a:cubicBezTo>
                    <a:pt x="182656" y="43392"/>
                    <a:pt x="151348" y="0"/>
                    <a:pt x="89275" y="0"/>
                  </a:cubicBezTo>
                  <a:cubicBezTo>
                    <a:pt x="45726" y="0"/>
                    <a:pt x="13122" y="43967"/>
                    <a:pt x="5575" y="55142"/>
                  </a:cubicBezTo>
                  <a:cubicBezTo>
                    <a:pt x="-2840" y="67592"/>
                    <a:pt x="212" y="85331"/>
                    <a:pt x="2313" y="99736"/>
                  </a:cubicBezTo>
                  <a:cubicBezTo>
                    <a:pt x="6787" y="130427"/>
                    <a:pt x="20074" y="251029"/>
                    <a:pt x="8533" y="334740"/>
                  </a:cubicBezTo>
                  <a:lnTo>
                    <a:pt x="184360" y="334740"/>
                  </a:lnTo>
                  <a:cubicBezTo>
                    <a:pt x="184025" y="294818"/>
                    <a:pt x="167749" y="217191"/>
                    <a:pt x="179112" y="180740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125681-48FB-FA92-FBE1-4F36B63C0C21}"/>
                </a:ext>
              </a:extLst>
            </p:cNvPr>
            <p:cNvSpPr/>
            <p:nvPr/>
          </p:nvSpPr>
          <p:spPr>
            <a:xfrm>
              <a:off x="2960488" y="1320399"/>
              <a:ext cx="81908" cy="197319"/>
            </a:xfrm>
            <a:custGeom>
              <a:avLst/>
              <a:gdLst>
                <a:gd name="connsiteX0" fmla="*/ 76153 w 81908"/>
                <a:gd name="connsiteY0" fmla="*/ 93378 h 197319"/>
                <a:gd name="connsiteX1" fmla="*/ 23363 w 81908"/>
                <a:gd name="connsiteY1" fmla="*/ 6584 h 197319"/>
                <a:gd name="connsiteX2" fmla="*/ 6868 w 81908"/>
                <a:gd name="connsiteY2" fmla="*/ 719 h 197319"/>
                <a:gd name="connsiteX3" fmla="*/ 773 w 81908"/>
                <a:gd name="connsiteY3" fmla="*/ 8371 h 197319"/>
                <a:gd name="connsiteX4" fmla="*/ 84 w 81908"/>
                <a:gd name="connsiteY4" fmla="*/ 18417 h 197319"/>
                <a:gd name="connsiteX5" fmla="*/ 15910 w 81908"/>
                <a:gd name="connsiteY5" fmla="*/ 135234 h 197319"/>
                <a:gd name="connsiteX6" fmla="*/ 25465 w 81908"/>
                <a:gd name="connsiteY6" fmla="*/ 170096 h 197319"/>
                <a:gd name="connsiteX7" fmla="*/ 50344 w 81908"/>
                <a:gd name="connsiteY7" fmla="*/ 195226 h 197319"/>
                <a:gd name="connsiteX8" fmla="*/ 71386 w 81908"/>
                <a:gd name="connsiteY8" fmla="*/ 194526 h 197319"/>
                <a:gd name="connsiteX9" fmla="*/ 77606 w 81908"/>
                <a:gd name="connsiteY9" fmla="*/ 177414 h 197319"/>
                <a:gd name="connsiteX10" fmla="*/ 81307 w 81908"/>
                <a:gd name="connsiteY10" fmla="*/ 123631 h 197319"/>
                <a:gd name="connsiteX11" fmla="*/ 76153 w 81908"/>
                <a:gd name="connsiteY11" fmla="*/ 93368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08" h="197319">
                  <a:moveTo>
                    <a:pt x="76153" y="93378"/>
                  </a:moveTo>
                  <a:cubicBezTo>
                    <a:pt x="67445" y="60157"/>
                    <a:pt x="48849" y="29602"/>
                    <a:pt x="23363" y="6584"/>
                  </a:cubicBezTo>
                  <a:cubicBezTo>
                    <a:pt x="18774" y="2444"/>
                    <a:pt x="12554" y="-1706"/>
                    <a:pt x="6868" y="719"/>
                  </a:cubicBezTo>
                  <a:cubicBezTo>
                    <a:pt x="3763" y="2036"/>
                    <a:pt x="1693" y="5131"/>
                    <a:pt x="773" y="8371"/>
                  </a:cubicBezTo>
                  <a:cubicBezTo>
                    <a:pt x="-136" y="11622"/>
                    <a:pt x="-52" y="15051"/>
                    <a:pt x="84" y="18417"/>
                  </a:cubicBezTo>
                  <a:cubicBezTo>
                    <a:pt x="1652" y="57722"/>
                    <a:pt x="8791" y="96556"/>
                    <a:pt x="15910" y="135234"/>
                  </a:cubicBezTo>
                  <a:cubicBezTo>
                    <a:pt x="18095" y="147120"/>
                    <a:pt x="20332" y="159151"/>
                    <a:pt x="25465" y="170096"/>
                  </a:cubicBezTo>
                  <a:cubicBezTo>
                    <a:pt x="30597" y="181041"/>
                    <a:pt x="39044" y="190940"/>
                    <a:pt x="50344" y="195226"/>
                  </a:cubicBezTo>
                  <a:cubicBezTo>
                    <a:pt x="56260" y="197463"/>
                    <a:pt x="65940" y="198791"/>
                    <a:pt x="71386" y="194526"/>
                  </a:cubicBezTo>
                  <a:cubicBezTo>
                    <a:pt x="75777" y="191097"/>
                    <a:pt x="76498" y="182379"/>
                    <a:pt x="77606" y="177414"/>
                  </a:cubicBezTo>
                  <a:cubicBezTo>
                    <a:pt x="81547" y="159810"/>
                    <a:pt x="82781" y="141600"/>
                    <a:pt x="81307" y="123631"/>
                  </a:cubicBezTo>
                  <a:cubicBezTo>
                    <a:pt x="80470" y="113418"/>
                    <a:pt x="78756" y="103278"/>
                    <a:pt x="76153" y="93368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91323E-4DFF-577E-34E0-DC8C46F68EBC}"/>
                </a:ext>
              </a:extLst>
            </p:cNvPr>
            <p:cNvSpPr/>
            <p:nvPr/>
          </p:nvSpPr>
          <p:spPr>
            <a:xfrm>
              <a:off x="3046520" y="1426259"/>
              <a:ext cx="94" cy="731"/>
            </a:xfrm>
            <a:custGeom>
              <a:avLst/>
              <a:gdLst>
                <a:gd name="connsiteX0" fmla="*/ 0 w 94"/>
                <a:gd name="connsiteY0" fmla="*/ 0 h 731"/>
                <a:gd name="connsiteX1" fmla="*/ 94 w 94"/>
                <a:gd name="connsiteY1" fmla="*/ 732 h 731"/>
                <a:gd name="connsiteX2" fmla="*/ 0 w 94"/>
                <a:gd name="connsiteY2" fmla="*/ 0 h 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" h="731">
                  <a:moveTo>
                    <a:pt x="0" y="0"/>
                  </a:moveTo>
                  <a:cubicBezTo>
                    <a:pt x="63" y="240"/>
                    <a:pt x="94" y="481"/>
                    <a:pt x="94" y="732"/>
                  </a:cubicBezTo>
                  <a:cubicBezTo>
                    <a:pt x="73" y="481"/>
                    <a:pt x="31" y="240"/>
                    <a:pt x="0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59C34BD-F023-B0DF-88C3-032AC2433D60}"/>
                </a:ext>
              </a:extLst>
            </p:cNvPr>
            <p:cNvSpPr/>
            <p:nvPr/>
          </p:nvSpPr>
          <p:spPr>
            <a:xfrm>
              <a:off x="2958960" y="1302431"/>
              <a:ext cx="85259" cy="112903"/>
            </a:xfrm>
            <a:custGeom>
              <a:avLst/>
              <a:gdLst>
                <a:gd name="connsiteX0" fmla="*/ 503 w 85259"/>
                <a:gd name="connsiteY0" fmla="*/ 17234 h 112903"/>
                <a:gd name="connsiteX1" fmla="*/ 7706 w 85259"/>
                <a:gd name="connsiteY1" fmla="*/ 812 h 112903"/>
                <a:gd name="connsiteX2" fmla="*/ 29825 w 85259"/>
                <a:gd name="connsiteY2" fmla="*/ 7669 h 112903"/>
                <a:gd name="connsiteX3" fmla="*/ 85260 w 85259"/>
                <a:gd name="connsiteY3" fmla="*/ 108607 h 112903"/>
                <a:gd name="connsiteX4" fmla="*/ 7999 w 85259"/>
                <a:gd name="connsiteY4" fmla="*/ 112904 h 112903"/>
                <a:gd name="connsiteX5" fmla="*/ 493 w 85259"/>
                <a:gd name="connsiteY5" fmla="*/ 17244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9" h="112903">
                  <a:moveTo>
                    <a:pt x="503" y="17234"/>
                  </a:moveTo>
                  <a:cubicBezTo>
                    <a:pt x="827" y="10951"/>
                    <a:pt x="2040" y="3550"/>
                    <a:pt x="7706" y="812"/>
                  </a:cubicBezTo>
                  <a:cubicBezTo>
                    <a:pt x="13675" y="-2084"/>
                    <a:pt x="24776" y="3373"/>
                    <a:pt x="29825" y="7669"/>
                  </a:cubicBezTo>
                  <a:cubicBezTo>
                    <a:pt x="60475" y="33688"/>
                    <a:pt x="77514" y="69188"/>
                    <a:pt x="85260" y="108607"/>
                  </a:cubicBezTo>
                  <a:lnTo>
                    <a:pt x="7999" y="112904"/>
                  </a:lnTo>
                  <a:cubicBezTo>
                    <a:pt x="1382" y="81512"/>
                    <a:pt x="-1169" y="49274"/>
                    <a:pt x="493" y="17244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0" name="Graphic 38">
              <a:extLst>
                <a:ext uri="{FF2B5EF4-FFF2-40B4-BE49-F238E27FC236}">
                  <a16:creationId xmlns:a16="http://schemas.microsoft.com/office/drawing/2014/main" id="{6B76DD27-AF80-C95E-9248-E7E105293F50}"/>
                </a:ext>
              </a:extLst>
            </p:cNvPr>
            <p:cNvGrpSpPr/>
            <p:nvPr/>
          </p:nvGrpSpPr>
          <p:grpSpPr>
            <a:xfrm>
              <a:off x="2823088" y="1165937"/>
              <a:ext cx="116994" cy="126269"/>
              <a:chOff x="2823088" y="1165937"/>
              <a:chExt cx="116994" cy="126269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4C9B475-EBB4-288E-129F-6E892BDD49FA}"/>
                  </a:ext>
                </a:extLst>
              </p:cNvPr>
              <p:cNvSpPr/>
              <p:nvPr/>
            </p:nvSpPr>
            <p:spPr>
              <a:xfrm>
                <a:off x="2887203" y="1213187"/>
                <a:ext cx="52879" cy="79019"/>
              </a:xfrm>
              <a:custGeom>
                <a:avLst/>
                <a:gdLst>
                  <a:gd name="connsiteX0" fmla="*/ 1721 w 52879"/>
                  <a:gd name="connsiteY0" fmla="*/ 20289 h 79019"/>
                  <a:gd name="connsiteX1" fmla="*/ 28429 w 52879"/>
                  <a:gd name="connsiteY1" fmla="*/ 1630 h 79019"/>
                  <a:gd name="connsiteX2" fmla="*/ 52880 w 52879"/>
                  <a:gd name="connsiteY2" fmla="*/ 71532 h 79019"/>
                  <a:gd name="connsiteX3" fmla="*/ 216 w 52879"/>
                  <a:gd name="connsiteY3" fmla="*/ 71532 h 79019"/>
                  <a:gd name="connsiteX4" fmla="*/ 1721 w 52879"/>
                  <a:gd name="connsiteY4" fmla="*/ 20289 h 7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9" h="79019">
                    <a:moveTo>
                      <a:pt x="1721" y="20289"/>
                    </a:moveTo>
                    <a:cubicBezTo>
                      <a:pt x="5975" y="1525"/>
                      <a:pt x="20171" y="-2875"/>
                      <a:pt x="28429" y="1630"/>
                    </a:cubicBezTo>
                    <a:cubicBezTo>
                      <a:pt x="33719" y="36764"/>
                      <a:pt x="39113" y="52371"/>
                      <a:pt x="52880" y="71532"/>
                    </a:cubicBezTo>
                    <a:cubicBezTo>
                      <a:pt x="35757" y="82508"/>
                      <a:pt x="6529" y="80470"/>
                      <a:pt x="216" y="71532"/>
                    </a:cubicBezTo>
                    <a:cubicBezTo>
                      <a:pt x="-35" y="68720"/>
                      <a:pt x="-485" y="29990"/>
                      <a:pt x="1721" y="20289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B7EAAE-14D8-C92D-F3FD-865E95A6B5FB}"/>
                  </a:ext>
                </a:extLst>
              </p:cNvPr>
              <p:cNvSpPr/>
              <p:nvPr/>
            </p:nvSpPr>
            <p:spPr>
              <a:xfrm>
                <a:off x="2844514" y="1184475"/>
                <a:ext cx="66421" cy="87018"/>
              </a:xfrm>
              <a:custGeom>
                <a:avLst/>
                <a:gdLst>
                  <a:gd name="connsiteX0" fmla="*/ 45341 w 66421"/>
                  <a:gd name="connsiteY0" fmla="*/ 4940 h 87018"/>
                  <a:gd name="connsiteX1" fmla="*/ 349 w 66421"/>
                  <a:gd name="connsiteY1" fmla="*/ 25126 h 87018"/>
                  <a:gd name="connsiteX2" fmla="*/ 26618 w 66421"/>
                  <a:gd name="connsiteY2" fmla="*/ 84710 h 87018"/>
                  <a:gd name="connsiteX3" fmla="*/ 66310 w 66421"/>
                  <a:gd name="connsiteY3" fmla="*/ 59988 h 87018"/>
                  <a:gd name="connsiteX4" fmla="*/ 45330 w 66421"/>
                  <a:gd name="connsiteY4" fmla="*/ 4940 h 8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21" h="87018">
                    <a:moveTo>
                      <a:pt x="45341" y="4940"/>
                    </a:moveTo>
                    <a:cubicBezTo>
                      <a:pt x="28343" y="-6810"/>
                      <a:pt x="3882" y="3383"/>
                      <a:pt x="349" y="25126"/>
                    </a:cubicBezTo>
                    <a:cubicBezTo>
                      <a:pt x="-2881" y="45029"/>
                      <a:pt x="17127" y="79170"/>
                      <a:pt x="26618" y="84710"/>
                    </a:cubicBezTo>
                    <a:cubicBezTo>
                      <a:pt x="43219" y="94401"/>
                      <a:pt x="65536" y="71142"/>
                      <a:pt x="66310" y="59988"/>
                    </a:cubicBezTo>
                    <a:cubicBezTo>
                      <a:pt x="67460" y="43649"/>
                      <a:pt x="59620" y="14819"/>
                      <a:pt x="45330" y="494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630168-398F-E469-A103-7957CA1584F3}"/>
                  </a:ext>
                </a:extLst>
              </p:cNvPr>
              <p:cNvSpPr/>
              <p:nvPr/>
            </p:nvSpPr>
            <p:spPr>
              <a:xfrm>
                <a:off x="2896785" y="1192946"/>
                <a:ext cx="33526" cy="52645"/>
              </a:xfrm>
              <a:custGeom>
                <a:avLst/>
                <a:gdLst>
                  <a:gd name="connsiteX0" fmla="*/ 5153 w 33526"/>
                  <a:gd name="connsiteY0" fmla="*/ 651 h 52645"/>
                  <a:gd name="connsiteX1" fmla="*/ 9721 w 33526"/>
                  <a:gd name="connsiteY1" fmla="*/ 494 h 52645"/>
                  <a:gd name="connsiteX2" fmla="*/ 13547 w 33526"/>
                  <a:gd name="connsiteY2" fmla="*/ 3306 h 52645"/>
                  <a:gd name="connsiteX3" fmla="*/ 24670 w 33526"/>
                  <a:gd name="connsiteY3" fmla="*/ 15087 h 52645"/>
                  <a:gd name="connsiteX4" fmla="*/ 30074 w 33526"/>
                  <a:gd name="connsiteY4" fmla="*/ 30119 h 52645"/>
                  <a:gd name="connsiteX5" fmla="*/ 30377 w 33526"/>
                  <a:gd name="connsiteY5" fmla="*/ 40573 h 52645"/>
                  <a:gd name="connsiteX6" fmla="*/ 33377 w 33526"/>
                  <a:gd name="connsiteY6" fmla="*/ 49280 h 52645"/>
                  <a:gd name="connsiteX7" fmla="*/ 27879 w 33526"/>
                  <a:gd name="connsiteY7" fmla="*/ 52615 h 52645"/>
                  <a:gd name="connsiteX8" fmla="*/ 22067 w 33526"/>
                  <a:gd name="connsiteY8" fmla="*/ 49040 h 52645"/>
                  <a:gd name="connsiteX9" fmla="*/ 18377 w 33526"/>
                  <a:gd name="connsiteY9" fmla="*/ 43092 h 52645"/>
                  <a:gd name="connsiteX10" fmla="*/ 4557 w 33526"/>
                  <a:gd name="connsiteY10" fmla="*/ 24412 h 52645"/>
                  <a:gd name="connsiteX11" fmla="*/ 1871 w 33526"/>
                  <a:gd name="connsiteY11" fmla="*/ 2407 h 52645"/>
                  <a:gd name="connsiteX12" fmla="*/ 5164 w 33526"/>
                  <a:gd name="connsiteY12" fmla="*/ 661 h 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526" h="52645">
                    <a:moveTo>
                      <a:pt x="5153" y="651"/>
                    </a:moveTo>
                    <a:cubicBezTo>
                      <a:pt x="6470" y="-238"/>
                      <a:pt x="8268" y="-143"/>
                      <a:pt x="9721" y="494"/>
                    </a:cubicBezTo>
                    <a:cubicBezTo>
                      <a:pt x="11185" y="1132"/>
                      <a:pt x="12377" y="2229"/>
                      <a:pt x="13547" y="3306"/>
                    </a:cubicBezTo>
                    <a:cubicBezTo>
                      <a:pt x="17520" y="6975"/>
                      <a:pt x="21523" y="10686"/>
                      <a:pt x="24670" y="15087"/>
                    </a:cubicBezTo>
                    <a:cubicBezTo>
                      <a:pt x="27806" y="19499"/>
                      <a:pt x="30064" y="24715"/>
                      <a:pt x="30074" y="30119"/>
                    </a:cubicBezTo>
                    <a:cubicBezTo>
                      <a:pt x="30074" y="33632"/>
                      <a:pt x="29165" y="37269"/>
                      <a:pt x="30377" y="40573"/>
                    </a:cubicBezTo>
                    <a:cubicBezTo>
                      <a:pt x="31454" y="43531"/>
                      <a:pt x="34193" y="46249"/>
                      <a:pt x="33377" y="49280"/>
                    </a:cubicBezTo>
                    <a:cubicBezTo>
                      <a:pt x="32771" y="51538"/>
                      <a:pt x="30200" y="52866"/>
                      <a:pt x="27879" y="52615"/>
                    </a:cubicBezTo>
                    <a:cubicBezTo>
                      <a:pt x="25558" y="52364"/>
                      <a:pt x="23541" y="50848"/>
                      <a:pt x="22067" y="49040"/>
                    </a:cubicBezTo>
                    <a:cubicBezTo>
                      <a:pt x="20593" y="47231"/>
                      <a:pt x="19568" y="45099"/>
                      <a:pt x="18377" y="43092"/>
                    </a:cubicBezTo>
                    <a:cubicBezTo>
                      <a:pt x="14425" y="36423"/>
                      <a:pt x="8666" y="30987"/>
                      <a:pt x="4557" y="24412"/>
                    </a:cubicBezTo>
                    <a:cubicBezTo>
                      <a:pt x="449" y="17836"/>
                      <a:pt x="-1840" y="9212"/>
                      <a:pt x="1871" y="2407"/>
                    </a:cubicBezTo>
                    <a:lnTo>
                      <a:pt x="5164" y="661"/>
                    </a:ln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C4DF997-FA3E-A765-0E05-F892673E74DC}"/>
                  </a:ext>
                </a:extLst>
              </p:cNvPr>
              <p:cNvSpPr/>
              <p:nvPr/>
            </p:nvSpPr>
            <p:spPr>
              <a:xfrm>
                <a:off x="2823088" y="1165937"/>
                <a:ext cx="96278" cy="60754"/>
              </a:xfrm>
              <a:custGeom>
                <a:avLst/>
                <a:gdLst>
                  <a:gd name="connsiteX0" fmla="*/ 0 w 96278"/>
                  <a:gd name="connsiteY0" fmla="*/ 36440 h 60754"/>
                  <a:gd name="connsiteX1" fmla="*/ 11007 w 96278"/>
                  <a:gd name="connsiteY1" fmla="*/ 31987 h 60754"/>
                  <a:gd name="connsiteX2" fmla="*/ 6931 w 96278"/>
                  <a:gd name="connsiteY2" fmla="*/ 38855 h 60754"/>
                  <a:gd name="connsiteX3" fmla="*/ 9304 w 96278"/>
                  <a:gd name="connsiteY3" fmla="*/ 45963 h 60754"/>
                  <a:gd name="connsiteX4" fmla="*/ 15304 w 96278"/>
                  <a:gd name="connsiteY4" fmla="*/ 45786 h 60754"/>
                  <a:gd name="connsiteX5" fmla="*/ 20071 w 96278"/>
                  <a:gd name="connsiteY5" fmla="*/ 41782 h 60754"/>
                  <a:gd name="connsiteX6" fmla="*/ 18534 w 96278"/>
                  <a:gd name="connsiteY6" fmla="*/ 46246 h 60754"/>
                  <a:gd name="connsiteX7" fmla="*/ 21147 w 96278"/>
                  <a:gd name="connsiteY7" fmla="*/ 49727 h 60754"/>
                  <a:gd name="connsiteX8" fmla="*/ 24534 w 96278"/>
                  <a:gd name="connsiteY8" fmla="*/ 48253 h 60754"/>
                  <a:gd name="connsiteX9" fmla="*/ 39483 w 96278"/>
                  <a:gd name="connsiteY9" fmla="*/ 36472 h 60754"/>
                  <a:gd name="connsiteX10" fmla="*/ 39148 w 96278"/>
                  <a:gd name="connsiteY10" fmla="*/ 41197 h 60754"/>
                  <a:gd name="connsiteX11" fmla="*/ 41793 w 96278"/>
                  <a:gd name="connsiteY11" fmla="*/ 44908 h 60754"/>
                  <a:gd name="connsiteX12" fmla="*/ 48640 w 96278"/>
                  <a:gd name="connsiteY12" fmla="*/ 41312 h 60754"/>
                  <a:gd name="connsiteX13" fmla="*/ 54619 w 96278"/>
                  <a:gd name="connsiteY13" fmla="*/ 35834 h 60754"/>
                  <a:gd name="connsiteX14" fmla="*/ 62156 w 96278"/>
                  <a:gd name="connsiteY14" fmla="*/ 40643 h 60754"/>
                  <a:gd name="connsiteX15" fmla="*/ 63181 w 96278"/>
                  <a:gd name="connsiteY15" fmla="*/ 41981 h 60754"/>
                  <a:gd name="connsiteX16" fmla="*/ 73655 w 96278"/>
                  <a:gd name="connsiteY16" fmla="*/ 55769 h 60754"/>
                  <a:gd name="connsiteX17" fmla="*/ 77282 w 96278"/>
                  <a:gd name="connsiteY17" fmla="*/ 59605 h 60754"/>
                  <a:gd name="connsiteX18" fmla="*/ 82310 w 96278"/>
                  <a:gd name="connsiteY18" fmla="*/ 60473 h 60754"/>
                  <a:gd name="connsiteX19" fmla="*/ 76624 w 96278"/>
                  <a:gd name="connsiteY19" fmla="*/ 784 h 60754"/>
                  <a:gd name="connsiteX20" fmla="*/ 57327 w 96278"/>
                  <a:gd name="connsiteY20" fmla="*/ 2791 h 60754"/>
                  <a:gd name="connsiteX21" fmla="*/ 40350 w 96278"/>
                  <a:gd name="connsiteY21" fmla="*/ 8488 h 60754"/>
                  <a:gd name="connsiteX22" fmla="*/ 26186 w 96278"/>
                  <a:gd name="connsiteY22" fmla="*/ 9470 h 60754"/>
                  <a:gd name="connsiteX23" fmla="*/ 10 w 96278"/>
                  <a:gd name="connsiteY23" fmla="*/ 36419 h 6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6278" h="60754">
                    <a:moveTo>
                      <a:pt x="0" y="36440"/>
                    </a:moveTo>
                    <a:cubicBezTo>
                      <a:pt x="3669" y="34956"/>
                      <a:pt x="7338" y="33472"/>
                      <a:pt x="11007" y="31987"/>
                    </a:cubicBezTo>
                    <a:cubicBezTo>
                      <a:pt x="9325" y="34078"/>
                      <a:pt x="7589" y="36252"/>
                      <a:pt x="6931" y="38855"/>
                    </a:cubicBezTo>
                    <a:cubicBezTo>
                      <a:pt x="6272" y="41458"/>
                      <a:pt x="6993" y="44615"/>
                      <a:pt x="9304" y="45963"/>
                    </a:cubicBezTo>
                    <a:cubicBezTo>
                      <a:pt x="11102" y="47019"/>
                      <a:pt x="13443" y="46737"/>
                      <a:pt x="15304" y="45786"/>
                    </a:cubicBezTo>
                    <a:cubicBezTo>
                      <a:pt x="17165" y="44834"/>
                      <a:pt x="18639" y="43298"/>
                      <a:pt x="20071" y="41782"/>
                    </a:cubicBezTo>
                    <a:cubicBezTo>
                      <a:pt x="19318" y="43183"/>
                      <a:pt x="18544" y="44657"/>
                      <a:pt x="18534" y="46246"/>
                    </a:cubicBezTo>
                    <a:cubicBezTo>
                      <a:pt x="18534" y="47835"/>
                      <a:pt x="19558" y="49549"/>
                      <a:pt x="21147" y="49727"/>
                    </a:cubicBezTo>
                    <a:cubicBezTo>
                      <a:pt x="22402" y="49863"/>
                      <a:pt x="23541" y="49037"/>
                      <a:pt x="24534" y="48253"/>
                    </a:cubicBezTo>
                    <a:cubicBezTo>
                      <a:pt x="29520" y="44322"/>
                      <a:pt x="34496" y="40402"/>
                      <a:pt x="39483" y="36472"/>
                    </a:cubicBezTo>
                    <a:cubicBezTo>
                      <a:pt x="39190" y="38029"/>
                      <a:pt x="38897" y="39629"/>
                      <a:pt x="39148" y="41197"/>
                    </a:cubicBezTo>
                    <a:cubicBezTo>
                      <a:pt x="39399" y="42765"/>
                      <a:pt x="40308" y="44322"/>
                      <a:pt x="41793" y="44908"/>
                    </a:cubicBezTo>
                    <a:cubicBezTo>
                      <a:pt x="44385" y="45932"/>
                      <a:pt x="47061" y="43611"/>
                      <a:pt x="48640" y="41312"/>
                    </a:cubicBezTo>
                    <a:cubicBezTo>
                      <a:pt x="50218" y="39012"/>
                      <a:pt x="51859" y="36242"/>
                      <a:pt x="54619" y="35834"/>
                    </a:cubicBezTo>
                    <a:cubicBezTo>
                      <a:pt x="57724" y="35374"/>
                      <a:pt x="60254" y="38144"/>
                      <a:pt x="62156" y="40643"/>
                    </a:cubicBezTo>
                    <a:cubicBezTo>
                      <a:pt x="62501" y="41092"/>
                      <a:pt x="62836" y="41542"/>
                      <a:pt x="63181" y="41981"/>
                    </a:cubicBezTo>
                    <a:cubicBezTo>
                      <a:pt x="66672" y="46580"/>
                      <a:pt x="70164" y="51169"/>
                      <a:pt x="73655" y="55769"/>
                    </a:cubicBezTo>
                    <a:cubicBezTo>
                      <a:pt x="74721" y="57180"/>
                      <a:pt x="75819" y="58612"/>
                      <a:pt x="77282" y="59605"/>
                    </a:cubicBezTo>
                    <a:cubicBezTo>
                      <a:pt x="78746" y="60598"/>
                      <a:pt x="80659" y="61110"/>
                      <a:pt x="82310" y="60473"/>
                    </a:cubicBezTo>
                    <a:cubicBezTo>
                      <a:pt x="85122" y="59396"/>
                      <a:pt x="115552" y="14499"/>
                      <a:pt x="76624" y="784"/>
                    </a:cubicBezTo>
                    <a:cubicBezTo>
                      <a:pt x="70989" y="-1203"/>
                      <a:pt x="63034" y="1003"/>
                      <a:pt x="57327" y="2791"/>
                    </a:cubicBezTo>
                    <a:cubicBezTo>
                      <a:pt x="51629" y="4589"/>
                      <a:pt x="46235" y="7432"/>
                      <a:pt x="40350" y="8488"/>
                    </a:cubicBezTo>
                    <a:cubicBezTo>
                      <a:pt x="35688" y="9324"/>
                      <a:pt x="30900" y="9010"/>
                      <a:pt x="26186" y="9470"/>
                    </a:cubicBezTo>
                    <a:cubicBezTo>
                      <a:pt x="12994" y="10777"/>
                      <a:pt x="355" y="22861"/>
                      <a:pt x="10" y="36419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9B1EDA5-245A-6A1D-F54A-DD18B1B8ADE5}"/>
                  </a:ext>
                </a:extLst>
              </p:cNvPr>
              <p:cNvSpPr/>
              <p:nvPr/>
            </p:nvSpPr>
            <p:spPr>
              <a:xfrm>
                <a:off x="2901756" y="1205715"/>
                <a:ext cx="19513" cy="25585"/>
              </a:xfrm>
              <a:custGeom>
                <a:avLst/>
                <a:gdLst>
                  <a:gd name="connsiteX0" fmla="*/ 18225 w 19513"/>
                  <a:gd name="connsiteY0" fmla="*/ 6175 h 25585"/>
                  <a:gd name="connsiteX1" fmla="*/ 18110 w 19513"/>
                  <a:gd name="connsiteY1" fmla="*/ 20026 h 25585"/>
                  <a:gd name="connsiteX2" fmla="*/ 26 w 19513"/>
                  <a:gd name="connsiteY2" fmla="*/ 12269 h 25585"/>
                  <a:gd name="connsiteX3" fmla="*/ 18225 w 19513"/>
                  <a:gd name="connsiteY3" fmla="*/ 6175 h 2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13" h="25585">
                    <a:moveTo>
                      <a:pt x="18225" y="6175"/>
                    </a:moveTo>
                    <a:cubicBezTo>
                      <a:pt x="19982" y="10576"/>
                      <a:pt x="19940" y="15656"/>
                      <a:pt x="18110" y="20026"/>
                    </a:cubicBezTo>
                    <a:cubicBezTo>
                      <a:pt x="12873" y="32518"/>
                      <a:pt x="622" y="21312"/>
                      <a:pt x="26" y="12269"/>
                    </a:cubicBezTo>
                    <a:cubicBezTo>
                      <a:pt x="-685" y="1481"/>
                      <a:pt x="13438" y="-5784"/>
                      <a:pt x="18225" y="617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D932E3-FD36-25B7-6173-A9F18A486398}"/>
                </a:ext>
              </a:extLst>
            </p:cNvPr>
            <p:cNvSpPr/>
            <p:nvPr/>
          </p:nvSpPr>
          <p:spPr>
            <a:xfrm>
              <a:off x="2795515" y="2043834"/>
              <a:ext cx="104489" cy="40237"/>
            </a:xfrm>
            <a:custGeom>
              <a:avLst/>
              <a:gdLst>
                <a:gd name="connsiteX0" fmla="*/ 28 w 104489"/>
                <a:gd name="connsiteY0" fmla="*/ 35544 h 40237"/>
                <a:gd name="connsiteX1" fmla="*/ 8757 w 104489"/>
                <a:gd name="connsiteY1" fmla="*/ 25739 h 40237"/>
                <a:gd name="connsiteX2" fmla="*/ 23036 w 104489"/>
                <a:gd name="connsiteY2" fmla="*/ 25415 h 40237"/>
                <a:gd name="connsiteX3" fmla="*/ 56132 w 104489"/>
                <a:gd name="connsiteY3" fmla="*/ 4989 h 40237"/>
                <a:gd name="connsiteX4" fmla="*/ 59456 w 104489"/>
                <a:gd name="connsiteY4" fmla="*/ 567 h 40237"/>
                <a:gd name="connsiteX5" fmla="*/ 66376 w 104489"/>
                <a:gd name="connsiteY5" fmla="*/ 1832 h 40237"/>
                <a:gd name="connsiteX6" fmla="*/ 71425 w 104489"/>
                <a:gd name="connsiteY6" fmla="*/ 7341 h 40237"/>
                <a:gd name="connsiteX7" fmla="*/ 83541 w 104489"/>
                <a:gd name="connsiteY7" fmla="*/ 12191 h 40237"/>
                <a:gd name="connsiteX8" fmla="*/ 95050 w 104489"/>
                <a:gd name="connsiteY8" fmla="*/ 11167 h 40237"/>
                <a:gd name="connsiteX9" fmla="*/ 99869 w 104489"/>
                <a:gd name="connsiteY9" fmla="*/ 20345 h 40237"/>
                <a:gd name="connsiteX10" fmla="*/ 103820 w 104489"/>
                <a:gd name="connsiteY10" fmla="*/ 36558 h 40237"/>
                <a:gd name="connsiteX11" fmla="*/ 104489 w 104489"/>
                <a:gd name="connsiteY11" fmla="*/ 40238 h 40237"/>
                <a:gd name="connsiteX12" fmla="*/ 78544 w 104489"/>
                <a:gd name="connsiteY12" fmla="*/ 40238 h 40237"/>
                <a:gd name="connsiteX13" fmla="*/ 75837 w 104489"/>
                <a:gd name="connsiteY13" fmla="*/ 31551 h 40237"/>
                <a:gd name="connsiteX14" fmla="*/ 73589 w 104489"/>
                <a:gd name="connsiteY14" fmla="*/ 40238 h 40237"/>
                <a:gd name="connsiteX15" fmla="*/ 2276 w 104489"/>
                <a:gd name="connsiteY15" fmla="*/ 40238 h 40237"/>
                <a:gd name="connsiteX16" fmla="*/ 39 w 104489"/>
                <a:gd name="connsiteY16" fmla="*/ 35523 h 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489" h="40237">
                  <a:moveTo>
                    <a:pt x="28" y="35544"/>
                  </a:moveTo>
                  <a:cubicBezTo>
                    <a:pt x="-400" y="30788"/>
                    <a:pt x="4116" y="26847"/>
                    <a:pt x="8757" y="25739"/>
                  </a:cubicBezTo>
                  <a:cubicBezTo>
                    <a:pt x="13398" y="24631"/>
                    <a:pt x="18259" y="25478"/>
                    <a:pt x="23036" y="25415"/>
                  </a:cubicBezTo>
                  <a:cubicBezTo>
                    <a:pt x="36657" y="25258"/>
                    <a:pt x="49881" y="17094"/>
                    <a:pt x="56132" y="4989"/>
                  </a:cubicBezTo>
                  <a:cubicBezTo>
                    <a:pt x="56989" y="3327"/>
                    <a:pt x="57825" y="1487"/>
                    <a:pt x="59456" y="567"/>
                  </a:cubicBezTo>
                  <a:cubicBezTo>
                    <a:pt x="61630" y="-656"/>
                    <a:pt x="64442" y="253"/>
                    <a:pt x="66376" y="1832"/>
                  </a:cubicBezTo>
                  <a:cubicBezTo>
                    <a:pt x="68300" y="3410"/>
                    <a:pt x="69669" y="5574"/>
                    <a:pt x="71425" y="7341"/>
                  </a:cubicBezTo>
                  <a:cubicBezTo>
                    <a:pt x="74582" y="10508"/>
                    <a:pt x="79088" y="12254"/>
                    <a:pt x="83541" y="12191"/>
                  </a:cubicBezTo>
                  <a:cubicBezTo>
                    <a:pt x="87273" y="12139"/>
                    <a:pt x="91454" y="9285"/>
                    <a:pt x="95050" y="11167"/>
                  </a:cubicBezTo>
                  <a:cubicBezTo>
                    <a:pt x="98217" y="12829"/>
                    <a:pt x="99074" y="17219"/>
                    <a:pt x="99869" y="20345"/>
                  </a:cubicBezTo>
                  <a:cubicBezTo>
                    <a:pt x="101249" y="25728"/>
                    <a:pt x="102503" y="31154"/>
                    <a:pt x="103820" y="36558"/>
                  </a:cubicBezTo>
                  <a:cubicBezTo>
                    <a:pt x="104113" y="37760"/>
                    <a:pt x="104395" y="39004"/>
                    <a:pt x="104489" y="40238"/>
                  </a:cubicBezTo>
                  <a:lnTo>
                    <a:pt x="78544" y="40238"/>
                  </a:lnTo>
                  <a:cubicBezTo>
                    <a:pt x="77342" y="38534"/>
                    <a:pt x="76349" y="33589"/>
                    <a:pt x="75837" y="31551"/>
                  </a:cubicBezTo>
                  <a:cubicBezTo>
                    <a:pt x="75753" y="33652"/>
                    <a:pt x="74917" y="38628"/>
                    <a:pt x="73589" y="40238"/>
                  </a:cubicBezTo>
                  <a:lnTo>
                    <a:pt x="2276" y="40238"/>
                  </a:lnTo>
                  <a:cubicBezTo>
                    <a:pt x="1053" y="38921"/>
                    <a:pt x="196" y="37311"/>
                    <a:pt x="39" y="35523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3D8C625-6F55-821B-6002-6FC6E7C0A359}"/>
                </a:ext>
              </a:extLst>
            </p:cNvPr>
            <p:cNvSpPr/>
            <p:nvPr/>
          </p:nvSpPr>
          <p:spPr>
            <a:xfrm>
              <a:off x="3030471" y="2025453"/>
              <a:ext cx="45956" cy="44465"/>
            </a:xfrm>
            <a:custGeom>
              <a:avLst/>
              <a:gdLst>
                <a:gd name="connsiteX0" fmla="*/ 1080 w 45956"/>
                <a:gd name="connsiteY0" fmla="*/ 40336 h 44465"/>
                <a:gd name="connsiteX1" fmla="*/ 1456 w 45956"/>
                <a:gd name="connsiteY1" fmla="*/ 29820 h 44465"/>
                <a:gd name="connsiteX2" fmla="*/ 3505 w 45956"/>
                <a:gd name="connsiteY2" fmla="*/ 7115 h 44465"/>
                <a:gd name="connsiteX3" fmla="*/ 21349 w 45956"/>
                <a:gd name="connsiteY3" fmla="*/ 3352 h 44465"/>
                <a:gd name="connsiteX4" fmla="*/ 27976 w 45956"/>
                <a:gd name="connsiteY4" fmla="*/ 6164 h 44465"/>
                <a:gd name="connsiteX5" fmla="*/ 32409 w 45956"/>
                <a:gd name="connsiteY5" fmla="*/ 3530 h 44465"/>
                <a:gd name="connsiteX6" fmla="*/ 37447 w 45956"/>
                <a:gd name="connsiteY6" fmla="*/ 11485 h 44465"/>
                <a:gd name="connsiteX7" fmla="*/ 44461 w 45956"/>
                <a:gd name="connsiteY7" fmla="*/ 26214 h 44465"/>
                <a:gd name="connsiteX8" fmla="*/ 45956 w 45956"/>
                <a:gd name="connsiteY8" fmla="*/ 29590 h 44465"/>
                <a:gd name="connsiteX9" fmla="*/ 3557 w 45956"/>
                <a:gd name="connsiteY9" fmla="*/ 44465 h 44465"/>
                <a:gd name="connsiteX10" fmla="*/ 1069 w 45956"/>
                <a:gd name="connsiteY10" fmla="*/ 40347 h 4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6" h="44465">
                  <a:moveTo>
                    <a:pt x="1080" y="40336"/>
                  </a:moveTo>
                  <a:cubicBezTo>
                    <a:pt x="-677" y="35914"/>
                    <a:pt x="-102" y="31534"/>
                    <a:pt x="1456" y="29820"/>
                  </a:cubicBezTo>
                  <a:cubicBezTo>
                    <a:pt x="3014" y="28095"/>
                    <a:pt x="3379" y="19523"/>
                    <a:pt x="3505" y="7115"/>
                  </a:cubicBezTo>
                  <a:cubicBezTo>
                    <a:pt x="3557" y="1439"/>
                    <a:pt x="13237" y="-3537"/>
                    <a:pt x="21349" y="3352"/>
                  </a:cubicBezTo>
                  <a:cubicBezTo>
                    <a:pt x="23983" y="5589"/>
                    <a:pt x="26157" y="6875"/>
                    <a:pt x="27976" y="6164"/>
                  </a:cubicBezTo>
                  <a:cubicBezTo>
                    <a:pt x="29503" y="5568"/>
                    <a:pt x="30297" y="2265"/>
                    <a:pt x="32409" y="3530"/>
                  </a:cubicBezTo>
                  <a:cubicBezTo>
                    <a:pt x="34269" y="4638"/>
                    <a:pt x="36078" y="8652"/>
                    <a:pt x="37447" y="11485"/>
                  </a:cubicBezTo>
                  <a:cubicBezTo>
                    <a:pt x="39810" y="16366"/>
                    <a:pt x="42120" y="21300"/>
                    <a:pt x="44461" y="26214"/>
                  </a:cubicBezTo>
                  <a:cubicBezTo>
                    <a:pt x="44973" y="27301"/>
                    <a:pt x="45507" y="28440"/>
                    <a:pt x="45956" y="29590"/>
                  </a:cubicBezTo>
                  <a:lnTo>
                    <a:pt x="3557" y="44465"/>
                  </a:lnTo>
                  <a:cubicBezTo>
                    <a:pt x="2616" y="43399"/>
                    <a:pt x="1728" y="42009"/>
                    <a:pt x="1069" y="4034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3" name="Graphic 38">
              <a:extLst>
                <a:ext uri="{FF2B5EF4-FFF2-40B4-BE49-F238E27FC236}">
                  <a16:creationId xmlns:a16="http://schemas.microsoft.com/office/drawing/2014/main" id="{00C06987-553C-8C41-B9C8-504768740D28}"/>
                </a:ext>
              </a:extLst>
            </p:cNvPr>
            <p:cNvGrpSpPr/>
            <p:nvPr/>
          </p:nvGrpSpPr>
          <p:grpSpPr>
            <a:xfrm>
              <a:off x="2743926" y="1339338"/>
              <a:ext cx="175377" cy="188360"/>
              <a:chOff x="2743926" y="1339338"/>
              <a:chExt cx="175377" cy="188360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BAE3C85-85E6-63A8-9998-0C7AABDF333B}"/>
                  </a:ext>
                </a:extLst>
              </p:cNvPr>
              <p:cNvSpPr/>
              <p:nvPr/>
            </p:nvSpPr>
            <p:spPr>
              <a:xfrm>
                <a:off x="2743926" y="1339338"/>
                <a:ext cx="175373" cy="188360"/>
              </a:xfrm>
              <a:custGeom>
                <a:avLst/>
                <a:gdLst>
                  <a:gd name="connsiteX0" fmla="*/ 166804 w 175373"/>
                  <a:gd name="connsiteY0" fmla="*/ 188360 h 188360"/>
                  <a:gd name="connsiteX1" fmla="*/ 61318 w 175373"/>
                  <a:gd name="connsiteY1" fmla="*/ 188360 h 188360"/>
                  <a:gd name="connsiteX2" fmla="*/ 46850 w 175373"/>
                  <a:gd name="connsiteY2" fmla="*/ 177060 h 188360"/>
                  <a:gd name="connsiteX3" fmla="*/ 437 w 175373"/>
                  <a:gd name="connsiteY3" fmla="*/ 11300 h 188360"/>
                  <a:gd name="connsiteX4" fmla="*/ 8570 w 175373"/>
                  <a:gd name="connsiteY4" fmla="*/ 0 h 188360"/>
                  <a:gd name="connsiteX5" fmla="*/ 114056 w 175373"/>
                  <a:gd name="connsiteY5" fmla="*/ 0 h 188360"/>
                  <a:gd name="connsiteX6" fmla="*/ 128523 w 175373"/>
                  <a:gd name="connsiteY6" fmla="*/ 11300 h 188360"/>
                  <a:gd name="connsiteX7" fmla="*/ 174936 w 175373"/>
                  <a:gd name="connsiteY7" fmla="*/ 177060 h 188360"/>
                  <a:gd name="connsiteX8" fmla="*/ 166804 w 175373"/>
                  <a:gd name="connsiteY8" fmla="*/ 1883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373" h="188360">
                    <a:moveTo>
                      <a:pt x="166804" y="188360"/>
                    </a:moveTo>
                    <a:lnTo>
                      <a:pt x="61318" y="188360"/>
                    </a:lnTo>
                    <a:cubicBezTo>
                      <a:pt x="55077" y="188360"/>
                      <a:pt x="48596" y="183301"/>
                      <a:pt x="46850" y="177060"/>
                    </a:cubicBezTo>
                    <a:lnTo>
                      <a:pt x="437" y="11300"/>
                    </a:lnTo>
                    <a:cubicBezTo>
                      <a:pt x="-1309" y="5059"/>
                      <a:pt x="2329" y="0"/>
                      <a:pt x="8570" y="0"/>
                    </a:cubicBezTo>
                    <a:lnTo>
                      <a:pt x="114056" y="0"/>
                    </a:lnTo>
                    <a:cubicBezTo>
                      <a:pt x="120296" y="0"/>
                      <a:pt x="126777" y="5059"/>
                      <a:pt x="128523" y="11300"/>
                    </a:cubicBezTo>
                    <a:lnTo>
                      <a:pt x="174936" y="177060"/>
                    </a:lnTo>
                    <a:cubicBezTo>
                      <a:pt x="176682" y="183301"/>
                      <a:pt x="173044" y="188360"/>
                      <a:pt x="166804" y="188360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92233F8-451F-2DA4-B1DB-0749ECB9D345}"/>
                  </a:ext>
                </a:extLst>
              </p:cNvPr>
              <p:cNvSpPr/>
              <p:nvPr/>
            </p:nvSpPr>
            <p:spPr>
              <a:xfrm>
                <a:off x="2846734" y="1339338"/>
                <a:ext cx="72569" cy="188360"/>
              </a:xfrm>
              <a:custGeom>
                <a:avLst/>
                <a:gdLst>
                  <a:gd name="connsiteX0" fmla="*/ 72129 w 72569"/>
                  <a:gd name="connsiteY0" fmla="*/ 177060 h 188360"/>
                  <a:gd name="connsiteX1" fmla="*/ 25715 w 72569"/>
                  <a:gd name="connsiteY1" fmla="*/ 11300 h 188360"/>
                  <a:gd name="connsiteX2" fmla="*/ 11248 w 72569"/>
                  <a:gd name="connsiteY2" fmla="*/ 0 h 188360"/>
                  <a:gd name="connsiteX3" fmla="*/ 0 w 72569"/>
                  <a:gd name="connsiteY3" fmla="*/ 0 h 188360"/>
                  <a:gd name="connsiteX4" fmla="*/ 14468 w 72569"/>
                  <a:gd name="connsiteY4" fmla="*/ 11300 h 188360"/>
                  <a:gd name="connsiteX5" fmla="*/ 60881 w 72569"/>
                  <a:gd name="connsiteY5" fmla="*/ 177060 h 188360"/>
                  <a:gd name="connsiteX6" fmla="*/ 52748 w 72569"/>
                  <a:gd name="connsiteY6" fmla="*/ 188360 h 188360"/>
                  <a:gd name="connsiteX7" fmla="*/ 63996 w 72569"/>
                  <a:gd name="connsiteY7" fmla="*/ 188360 h 188360"/>
                  <a:gd name="connsiteX8" fmla="*/ 72129 w 72569"/>
                  <a:gd name="connsiteY8" fmla="*/ 1770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69" h="188360">
                    <a:moveTo>
                      <a:pt x="72129" y="177060"/>
                    </a:moveTo>
                    <a:lnTo>
                      <a:pt x="25715" y="11300"/>
                    </a:lnTo>
                    <a:cubicBezTo>
                      <a:pt x="23970" y="5059"/>
                      <a:pt x="17489" y="0"/>
                      <a:pt x="11248" y="0"/>
                    </a:cubicBezTo>
                    <a:lnTo>
                      <a:pt x="0" y="0"/>
                    </a:lnTo>
                    <a:cubicBezTo>
                      <a:pt x="6241" y="0"/>
                      <a:pt x="12722" y="5059"/>
                      <a:pt x="14468" y="11300"/>
                    </a:cubicBezTo>
                    <a:lnTo>
                      <a:pt x="60881" y="177060"/>
                    </a:lnTo>
                    <a:cubicBezTo>
                      <a:pt x="62627" y="183301"/>
                      <a:pt x="58989" y="188360"/>
                      <a:pt x="52748" y="188360"/>
                    </a:cubicBezTo>
                    <a:lnTo>
                      <a:pt x="63996" y="188360"/>
                    </a:lnTo>
                    <a:cubicBezTo>
                      <a:pt x="70237" y="188360"/>
                      <a:pt x="73885" y="183301"/>
                      <a:pt x="72129" y="177060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8B7B551-41B8-AF43-DC8D-CE5E8B6105D0}"/>
                </a:ext>
              </a:extLst>
            </p:cNvPr>
            <p:cNvSpPr/>
            <p:nvPr/>
          </p:nvSpPr>
          <p:spPr>
            <a:xfrm>
              <a:off x="2898965" y="1471316"/>
              <a:ext cx="135760" cy="50710"/>
            </a:xfrm>
            <a:custGeom>
              <a:avLst/>
              <a:gdLst>
                <a:gd name="connsiteX0" fmla="*/ 4824 w 135760"/>
                <a:gd name="connsiteY0" fmla="*/ 7199 h 50710"/>
                <a:gd name="connsiteX1" fmla="*/ 1468 w 135760"/>
                <a:gd name="connsiteY1" fmla="*/ 23757 h 50710"/>
                <a:gd name="connsiteX2" fmla="*/ 115452 w 135760"/>
                <a:gd name="connsiteY2" fmla="*/ 50706 h 50710"/>
                <a:gd name="connsiteX3" fmla="*/ 133453 w 135760"/>
                <a:gd name="connsiteY3" fmla="*/ 44653 h 50710"/>
                <a:gd name="connsiteX4" fmla="*/ 134080 w 135760"/>
                <a:gd name="connsiteY4" fmla="*/ 27719 h 50710"/>
                <a:gd name="connsiteX5" fmla="*/ 117867 w 135760"/>
                <a:gd name="connsiteY5" fmla="*/ 1314 h 50710"/>
                <a:gd name="connsiteX6" fmla="*/ 4824 w 135760"/>
                <a:gd name="connsiteY6" fmla="*/ 7199 h 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60" h="50710">
                  <a:moveTo>
                    <a:pt x="4824" y="7199"/>
                  </a:moveTo>
                  <a:cubicBezTo>
                    <a:pt x="-340" y="10554"/>
                    <a:pt x="-1187" y="18206"/>
                    <a:pt x="1468" y="23757"/>
                  </a:cubicBezTo>
                  <a:cubicBezTo>
                    <a:pt x="4123" y="29308"/>
                    <a:pt x="93845" y="51061"/>
                    <a:pt x="115452" y="50706"/>
                  </a:cubicBezTo>
                  <a:cubicBezTo>
                    <a:pt x="122028" y="50602"/>
                    <a:pt x="129585" y="49974"/>
                    <a:pt x="133453" y="44653"/>
                  </a:cubicBezTo>
                  <a:cubicBezTo>
                    <a:pt x="136913" y="39897"/>
                    <a:pt x="135931" y="33291"/>
                    <a:pt x="134080" y="27719"/>
                  </a:cubicBezTo>
                  <a:cubicBezTo>
                    <a:pt x="130976" y="18353"/>
                    <a:pt x="125529" y="7795"/>
                    <a:pt x="117867" y="1314"/>
                  </a:cubicBezTo>
                  <a:cubicBezTo>
                    <a:pt x="112578" y="-3161"/>
                    <a:pt x="8127" y="5056"/>
                    <a:pt x="4824" y="7199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7971AA8-FE8F-7161-C165-9F85A40E5BCE}"/>
                </a:ext>
              </a:extLst>
            </p:cNvPr>
            <p:cNvSpPr/>
            <p:nvPr/>
          </p:nvSpPr>
          <p:spPr>
            <a:xfrm>
              <a:off x="2868363" y="1443482"/>
              <a:ext cx="55858" cy="62076"/>
            </a:xfrm>
            <a:custGeom>
              <a:avLst/>
              <a:gdLst>
                <a:gd name="connsiteX0" fmla="*/ 3062 w 55858"/>
                <a:gd name="connsiteY0" fmla="*/ 19165 h 62076"/>
                <a:gd name="connsiteX1" fmla="*/ 919 w 55858"/>
                <a:gd name="connsiteY1" fmla="*/ 9046 h 62076"/>
                <a:gd name="connsiteX2" fmla="*/ 7620 w 55858"/>
                <a:gd name="connsiteY2" fmla="*/ 7415 h 62076"/>
                <a:gd name="connsiteX3" fmla="*/ 13787 w 55858"/>
                <a:gd name="connsiteY3" fmla="*/ 11346 h 62076"/>
                <a:gd name="connsiteX4" fmla="*/ 22453 w 55858"/>
                <a:gd name="connsiteY4" fmla="*/ 15987 h 62076"/>
                <a:gd name="connsiteX5" fmla="*/ 30345 w 55858"/>
                <a:gd name="connsiteY5" fmla="*/ 11513 h 62076"/>
                <a:gd name="connsiteX6" fmla="*/ 31035 w 55858"/>
                <a:gd name="connsiteY6" fmla="*/ 1007 h 62076"/>
                <a:gd name="connsiteX7" fmla="*/ 36356 w 55858"/>
                <a:gd name="connsiteY7" fmla="*/ 683 h 62076"/>
                <a:gd name="connsiteX8" fmla="*/ 40339 w 55858"/>
                <a:gd name="connsiteY8" fmla="*/ 4718 h 62076"/>
                <a:gd name="connsiteX9" fmla="*/ 54942 w 55858"/>
                <a:gd name="connsiteY9" fmla="*/ 31092 h 62076"/>
                <a:gd name="connsiteX10" fmla="*/ 46904 w 55858"/>
                <a:gd name="connsiteY10" fmla="*/ 58522 h 62076"/>
                <a:gd name="connsiteX11" fmla="*/ 21659 w 55858"/>
                <a:gd name="connsiteY11" fmla="*/ 57383 h 62076"/>
                <a:gd name="connsiteX12" fmla="*/ 12522 w 55858"/>
                <a:gd name="connsiteY12" fmla="*/ 38274 h 62076"/>
                <a:gd name="connsiteX13" fmla="*/ 3051 w 55858"/>
                <a:gd name="connsiteY13" fmla="*/ 19175 h 6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58" h="62076">
                  <a:moveTo>
                    <a:pt x="3062" y="19165"/>
                  </a:moveTo>
                  <a:cubicBezTo>
                    <a:pt x="898" y="16154"/>
                    <a:pt x="-1287" y="12015"/>
                    <a:pt x="919" y="9046"/>
                  </a:cubicBezTo>
                  <a:cubicBezTo>
                    <a:pt x="2382" y="7070"/>
                    <a:pt x="5278" y="6673"/>
                    <a:pt x="7620" y="7415"/>
                  </a:cubicBezTo>
                  <a:cubicBezTo>
                    <a:pt x="9961" y="8157"/>
                    <a:pt x="11885" y="9799"/>
                    <a:pt x="13787" y="11346"/>
                  </a:cubicBezTo>
                  <a:cubicBezTo>
                    <a:pt x="16359" y="13447"/>
                    <a:pt x="19171" y="15517"/>
                    <a:pt x="22453" y="15987"/>
                  </a:cubicBezTo>
                  <a:cubicBezTo>
                    <a:pt x="25735" y="16457"/>
                    <a:pt x="29572" y="14743"/>
                    <a:pt x="30345" y="11513"/>
                  </a:cubicBezTo>
                  <a:cubicBezTo>
                    <a:pt x="31192" y="7990"/>
                    <a:pt x="28443" y="3537"/>
                    <a:pt x="31035" y="1007"/>
                  </a:cubicBezTo>
                  <a:cubicBezTo>
                    <a:pt x="32394" y="-320"/>
                    <a:pt x="34694" y="-237"/>
                    <a:pt x="36356" y="683"/>
                  </a:cubicBezTo>
                  <a:cubicBezTo>
                    <a:pt x="38018" y="1603"/>
                    <a:pt x="39210" y="3182"/>
                    <a:pt x="40339" y="4718"/>
                  </a:cubicBezTo>
                  <a:cubicBezTo>
                    <a:pt x="46360" y="12851"/>
                    <a:pt x="52517" y="21266"/>
                    <a:pt x="54942" y="31092"/>
                  </a:cubicBezTo>
                  <a:cubicBezTo>
                    <a:pt x="57357" y="40918"/>
                    <a:pt x="55110" y="52616"/>
                    <a:pt x="46904" y="58522"/>
                  </a:cubicBezTo>
                  <a:cubicBezTo>
                    <a:pt x="39565" y="63801"/>
                    <a:pt x="28736" y="63017"/>
                    <a:pt x="21659" y="57383"/>
                  </a:cubicBezTo>
                  <a:cubicBezTo>
                    <a:pt x="15616" y="52564"/>
                    <a:pt x="13317" y="45664"/>
                    <a:pt x="12522" y="38274"/>
                  </a:cubicBezTo>
                  <a:cubicBezTo>
                    <a:pt x="11655" y="30162"/>
                    <a:pt x="7975" y="26022"/>
                    <a:pt x="3051" y="19175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FE94F0-4D5E-1716-94CF-E8F12AC1B05B}"/>
                </a:ext>
              </a:extLst>
            </p:cNvPr>
            <p:cNvSpPr/>
            <p:nvPr/>
          </p:nvSpPr>
          <p:spPr>
            <a:xfrm>
              <a:off x="2762324" y="1434160"/>
              <a:ext cx="31700" cy="63012"/>
            </a:xfrm>
            <a:custGeom>
              <a:avLst/>
              <a:gdLst>
                <a:gd name="connsiteX0" fmla="*/ 3500 w 31700"/>
                <a:gd name="connsiteY0" fmla="*/ 20062 h 63012"/>
                <a:gd name="connsiteX1" fmla="*/ 5445 w 31700"/>
                <a:gd name="connsiteY1" fmla="*/ 64 h 63012"/>
                <a:gd name="connsiteX2" fmla="*/ 12187 w 31700"/>
                <a:gd name="connsiteY2" fmla="*/ 21745 h 63012"/>
                <a:gd name="connsiteX3" fmla="*/ 22776 w 31700"/>
                <a:gd name="connsiteY3" fmla="*/ 20616 h 63012"/>
                <a:gd name="connsiteX4" fmla="*/ 31516 w 31700"/>
                <a:gd name="connsiteY4" fmla="*/ 23741 h 63012"/>
                <a:gd name="connsiteX5" fmla="*/ 28850 w 31700"/>
                <a:gd name="connsiteY5" fmla="*/ 31048 h 63012"/>
                <a:gd name="connsiteX6" fmla="*/ 28066 w 31700"/>
                <a:gd name="connsiteY6" fmla="*/ 60778 h 63012"/>
                <a:gd name="connsiteX7" fmla="*/ 2047 w 31700"/>
                <a:gd name="connsiteY7" fmla="*/ 48077 h 63012"/>
                <a:gd name="connsiteX8" fmla="*/ 3500 w 31700"/>
                <a:gd name="connsiteY8" fmla="*/ 20062 h 6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00" h="63012">
                  <a:moveTo>
                    <a:pt x="3500" y="20062"/>
                  </a:moveTo>
                  <a:cubicBezTo>
                    <a:pt x="3887" y="18933"/>
                    <a:pt x="4514" y="817"/>
                    <a:pt x="5445" y="64"/>
                  </a:cubicBezTo>
                  <a:cubicBezTo>
                    <a:pt x="7149" y="-1316"/>
                    <a:pt x="13504" y="19988"/>
                    <a:pt x="12187" y="21745"/>
                  </a:cubicBezTo>
                  <a:cubicBezTo>
                    <a:pt x="16787" y="21253"/>
                    <a:pt x="18166" y="21107"/>
                    <a:pt x="22776" y="20616"/>
                  </a:cubicBezTo>
                  <a:cubicBezTo>
                    <a:pt x="26122" y="20260"/>
                    <a:pt x="30502" y="20532"/>
                    <a:pt x="31516" y="23741"/>
                  </a:cubicBezTo>
                  <a:cubicBezTo>
                    <a:pt x="32331" y="26302"/>
                    <a:pt x="30272" y="28769"/>
                    <a:pt x="28850" y="31048"/>
                  </a:cubicBezTo>
                  <a:cubicBezTo>
                    <a:pt x="26320" y="35104"/>
                    <a:pt x="30042" y="58771"/>
                    <a:pt x="28066" y="60778"/>
                  </a:cubicBezTo>
                  <a:cubicBezTo>
                    <a:pt x="20748" y="68210"/>
                    <a:pt x="4713" y="55321"/>
                    <a:pt x="2047" y="48077"/>
                  </a:cubicBezTo>
                  <a:cubicBezTo>
                    <a:pt x="-1664" y="38021"/>
                    <a:pt x="187" y="29731"/>
                    <a:pt x="3500" y="20062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164" name="Graphic 38">
            <a:extLst>
              <a:ext uri="{FF2B5EF4-FFF2-40B4-BE49-F238E27FC236}">
                <a16:creationId xmlns:a16="http://schemas.microsoft.com/office/drawing/2014/main" id="{7752A114-9EB6-961E-E096-6B92C9E20EA8}"/>
              </a:ext>
            </a:extLst>
          </p:cNvPr>
          <p:cNvGrpSpPr/>
          <p:nvPr userDrawn="1"/>
        </p:nvGrpSpPr>
        <p:grpSpPr>
          <a:xfrm>
            <a:off x="758259" y="1111443"/>
            <a:ext cx="424166" cy="932925"/>
            <a:chOff x="759425" y="1151168"/>
            <a:chExt cx="424166" cy="93292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8835CC-DE68-66FA-47F4-B008136915B3}"/>
                </a:ext>
              </a:extLst>
            </p:cNvPr>
            <p:cNvSpPr/>
            <p:nvPr/>
          </p:nvSpPr>
          <p:spPr>
            <a:xfrm>
              <a:off x="973011" y="1555059"/>
              <a:ext cx="135113" cy="297396"/>
            </a:xfrm>
            <a:custGeom>
              <a:avLst/>
              <a:gdLst>
                <a:gd name="connsiteX0" fmla="*/ 82006 w 135113"/>
                <a:gd name="connsiteY0" fmla="*/ 271566 h 297396"/>
                <a:gd name="connsiteX1" fmla="*/ 105798 w 135113"/>
                <a:gd name="connsiteY1" fmla="*/ 297177 h 297396"/>
                <a:gd name="connsiteX2" fmla="*/ 134837 w 135113"/>
                <a:gd name="connsiteY2" fmla="*/ 280901 h 297396"/>
                <a:gd name="connsiteX3" fmla="*/ 97728 w 135113"/>
                <a:gd name="connsiteY3" fmla="*/ 6969 h 297396"/>
                <a:gd name="connsiteX4" fmla="*/ 270 w 135113"/>
                <a:gd name="connsiteY4" fmla="*/ 50737 h 297396"/>
                <a:gd name="connsiteX5" fmla="*/ 43255 w 135113"/>
                <a:gd name="connsiteY5" fmla="*/ 190897 h 297396"/>
                <a:gd name="connsiteX6" fmla="*/ 82006 w 135113"/>
                <a:gd name="connsiteY6" fmla="*/ 271566 h 2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113" h="297396">
                  <a:moveTo>
                    <a:pt x="82006" y="271566"/>
                  </a:moveTo>
                  <a:cubicBezTo>
                    <a:pt x="87839" y="282207"/>
                    <a:pt x="95605" y="294208"/>
                    <a:pt x="105798" y="297177"/>
                  </a:cubicBezTo>
                  <a:cubicBezTo>
                    <a:pt x="112864" y="299247"/>
                    <a:pt x="131335" y="286159"/>
                    <a:pt x="134837" y="280901"/>
                  </a:cubicBezTo>
                  <a:cubicBezTo>
                    <a:pt x="138339" y="275653"/>
                    <a:pt x="107575" y="22388"/>
                    <a:pt x="97728" y="6969"/>
                  </a:cubicBezTo>
                  <a:cubicBezTo>
                    <a:pt x="84514" y="-13719"/>
                    <a:pt x="-5552" y="14851"/>
                    <a:pt x="270" y="50737"/>
                  </a:cubicBezTo>
                  <a:cubicBezTo>
                    <a:pt x="7713" y="96607"/>
                    <a:pt x="24386" y="145414"/>
                    <a:pt x="43255" y="190897"/>
                  </a:cubicBezTo>
                  <a:cubicBezTo>
                    <a:pt x="54576" y="218191"/>
                    <a:pt x="67528" y="245181"/>
                    <a:pt x="82006" y="27156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AD741FF-BAAA-9522-5665-61F329471BD2}"/>
                </a:ext>
              </a:extLst>
            </p:cNvPr>
            <p:cNvSpPr/>
            <p:nvPr/>
          </p:nvSpPr>
          <p:spPr>
            <a:xfrm>
              <a:off x="958519" y="1591119"/>
              <a:ext cx="133118" cy="267069"/>
            </a:xfrm>
            <a:custGeom>
              <a:avLst/>
              <a:gdLst>
                <a:gd name="connsiteX0" fmla="*/ 89493 w 133118"/>
                <a:gd name="connsiteY0" fmla="*/ 262779 h 267069"/>
                <a:gd name="connsiteX1" fmla="*/ 82092 w 133118"/>
                <a:gd name="connsiteY1" fmla="*/ 251625 h 267069"/>
                <a:gd name="connsiteX2" fmla="*/ 10225 w 133118"/>
                <a:gd name="connsiteY2" fmla="*/ 83137 h 267069"/>
                <a:gd name="connsiteX3" fmla="*/ 493 w 133118"/>
                <a:gd name="connsiteY3" fmla="*/ 33483 h 267069"/>
                <a:gd name="connsiteX4" fmla="*/ 33191 w 133118"/>
                <a:gd name="connsiteY4" fmla="*/ 0 h 267069"/>
                <a:gd name="connsiteX5" fmla="*/ 69245 w 133118"/>
                <a:gd name="connsiteY5" fmla="*/ 24535 h 267069"/>
                <a:gd name="connsiteX6" fmla="*/ 121512 w 133118"/>
                <a:gd name="connsiteY6" fmla="*/ 134128 h 267069"/>
                <a:gd name="connsiteX7" fmla="*/ 130920 w 133118"/>
                <a:gd name="connsiteY7" fmla="*/ 196264 h 267069"/>
                <a:gd name="connsiteX8" fmla="*/ 131464 w 133118"/>
                <a:gd name="connsiteY8" fmla="*/ 241266 h 267069"/>
                <a:gd name="connsiteX9" fmla="*/ 89473 w 133118"/>
                <a:gd name="connsiteY9" fmla="*/ 262779 h 26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118" h="267069">
                  <a:moveTo>
                    <a:pt x="89493" y="262779"/>
                  </a:moveTo>
                  <a:cubicBezTo>
                    <a:pt x="86065" y="259873"/>
                    <a:pt x="84026" y="255691"/>
                    <a:pt x="82092" y="251625"/>
                  </a:cubicBezTo>
                  <a:cubicBezTo>
                    <a:pt x="55854" y="196473"/>
                    <a:pt x="31874" y="140244"/>
                    <a:pt x="10225" y="83137"/>
                  </a:cubicBezTo>
                  <a:cubicBezTo>
                    <a:pt x="4183" y="67195"/>
                    <a:pt x="-1775" y="50376"/>
                    <a:pt x="493" y="33483"/>
                  </a:cubicBezTo>
                  <a:cubicBezTo>
                    <a:pt x="2772" y="16580"/>
                    <a:pt x="16142" y="-104"/>
                    <a:pt x="33191" y="0"/>
                  </a:cubicBezTo>
                  <a:cubicBezTo>
                    <a:pt x="48276" y="95"/>
                    <a:pt x="60193" y="12471"/>
                    <a:pt x="69245" y="24535"/>
                  </a:cubicBezTo>
                  <a:cubicBezTo>
                    <a:pt x="93706" y="57128"/>
                    <a:pt x="111425" y="94667"/>
                    <a:pt x="121512" y="134128"/>
                  </a:cubicBezTo>
                  <a:cubicBezTo>
                    <a:pt x="126708" y="154460"/>
                    <a:pt x="129896" y="175304"/>
                    <a:pt x="130920" y="196264"/>
                  </a:cubicBezTo>
                  <a:cubicBezTo>
                    <a:pt x="131579" y="209634"/>
                    <a:pt x="135175" y="228157"/>
                    <a:pt x="131464" y="241266"/>
                  </a:cubicBezTo>
                  <a:cubicBezTo>
                    <a:pt x="127178" y="256423"/>
                    <a:pt x="104829" y="275804"/>
                    <a:pt x="89473" y="26277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1791E1-2D29-8970-57CF-79AAF1EF5C13}"/>
                </a:ext>
              </a:extLst>
            </p:cNvPr>
            <p:cNvSpPr/>
            <p:nvPr/>
          </p:nvSpPr>
          <p:spPr>
            <a:xfrm>
              <a:off x="1086225" y="2015550"/>
              <a:ext cx="31689" cy="46904"/>
            </a:xfrm>
            <a:custGeom>
              <a:avLst/>
              <a:gdLst>
                <a:gd name="connsiteX0" fmla="*/ 1584 w 31689"/>
                <a:gd name="connsiteY0" fmla="*/ 46183 h 46904"/>
                <a:gd name="connsiteX1" fmla="*/ 31689 w 31689"/>
                <a:gd name="connsiteY1" fmla="*/ 43748 h 46904"/>
                <a:gd name="connsiteX2" fmla="*/ 27686 w 31689"/>
                <a:gd name="connsiteY2" fmla="*/ 8091 h 46904"/>
                <a:gd name="connsiteX3" fmla="*/ 26452 w 31689"/>
                <a:gd name="connsiteY3" fmla="*/ 3742 h 46904"/>
                <a:gd name="connsiteX4" fmla="*/ 20588 w 31689"/>
                <a:gd name="connsiteY4" fmla="*/ 774 h 46904"/>
                <a:gd name="connsiteX5" fmla="*/ 5 w 31689"/>
                <a:gd name="connsiteY5" fmla="*/ 9178 h 46904"/>
                <a:gd name="connsiteX6" fmla="*/ 1594 w 31689"/>
                <a:gd name="connsiteY6" fmla="*/ 46183 h 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89" h="46904">
                  <a:moveTo>
                    <a:pt x="1584" y="46183"/>
                  </a:moveTo>
                  <a:cubicBezTo>
                    <a:pt x="11755" y="47678"/>
                    <a:pt x="22135" y="46842"/>
                    <a:pt x="31689" y="43748"/>
                  </a:cubicBezTo>
                  <a:cubicBezTo>
                    <a:pt x="30351" y="31862"/>
                    <a:pt x="29024" y="19976"/>
                    <a:pt x="27686" y="8091"/>
                  </a:cubicBezTo>
                  <a:cubicBezTo>
                    <a:pt x="27518" y="6586"/>
                    <a:pt x="27320" y="5018"/>
                    <a:pt x="26452" y="3742"/>
                  </a:cubicBezTo>
                  <a:cubicBezTo>
                    <a:pt x="25166" y="1871"/>
                    <a:pt x="22783" y="1150"/>
                    <a:pt x="20588" y="774"/>
                  </a:cubicBezTo>
                  <a:cubicBezTo>
                    <a:pt x="12267" y="-679"/>
                    <a:pt x="-288" y="-1129"/>
                    <a:pt x="5" y="9178"/>
                  </a:cubicBezTo>
                  <a:cubicBezTo>
                    <a:pt x="360" y="21503"/>
                    <a:pt x="1071" y="33859"/>
                    <a:pt x="1594" y="4618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DFC157B-6077-7BC9-15B1-0D32E9D12EF2}"/>
                </a:ext>
              </a:extLst>
            </p:cNvPr>
            <p:cNvSpPr/>
            <p:nvPr/>
          </p:nvSpPr>
          <p:spPr>
            <a:xfrm>
              <a:off x="1039369" y="1776124"/>
              <a:ext cx="77943" cy="249429"/>
            </a:xfrm>
            <a:custGeom>
              <a:avLst/>
              <a:gdLst>
                <a:gd name="connsiteX0" fmla="*/ 64339 w 77943"/>
                <a:gd name="connsiteY0" fmla="*/ 21346 h 249429"/>
                <a:gd name="connsiteX1" fmla="*/ 6051 w 77943"/>
                <a:gd name="connsiteY1" fmla="*/ 22381 h 249429"/>
                <a:gd name="connsiteX2" fmla="*/ 43255 w 77943"/>
                <a:gd name="connsiteY2" fmla="*/ 249430 h 249429"/>
                <a:gd name="connsiteX3" fmla="*/ 77782 w 77943"/>
                <a:gd name="connsiteY3" fmla="*/ 249430 h 249429"/>
                <a:gd name="connsiteX4" fmla="*/ 64339 w 77943"/>
                <a:gd name="connsiteY4" fmla="*/ 21346 h 24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" h="249429">
                  <a:moveTo>
                    <a:pt x="64339" y="21346"/>
                  </a:moveTo>
                  <a:cubicBezTo>
                    <a:pt x="52715" y="304"/>
                    <a:pt x="22034" y="-14122"/>
                    <a:pt x="6051" y="22381"/>
                  </a:cubicBezTo>
                  <a:cubicBezTo>
                    <a:pt x="-18337" y="78056"/>
                    <a:pt x="38561" y="182193"/>
                    <a:pt x="43255" y="249430"/>
                  </a:cubicBezTo>
                  <a:lnTo>
                    <a:pt x="77782" y="249430"/>
                  </a:lnTo>
                  <a:cubicBezTo>
                    <a:pt x="79214" y="242917"/>
                    <a:pt x="70789" y="33023"/>
                    <a:pt x="64339" y="2134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7C447EE-F1CB-22FB-9D89-84A0DF03B291}"/>
                </a:ext>
              </a:extLst>
            </p:cNvPr>
            <p:cNvSpPr/>
            <p:nvPr/>
          </p:nvSpPr>
          <p:spPr>
            <a:xfrm>
              <a:off x="875136" y="1533093"/>
              <a:ext cx="167664" cy="98241"/>
            </a:xfrm>
            <a:custGeom>
              <a:avLst/>
              <a:gdLst>
                <a:gd name="connsiteX0" fmla="*/ 12354 w 167664"/>
                <a:gd name="connsiteY0" fmla="*/ 90610 h 98241"/>
                <a:gd name="connsiteX1" fmla="*/ 42303 w 167664"/>
                <a:gd name="connsiteY1" fmla="*/ 98241 h 98241"/>
                <a:gd name="connsiteX2" fmla="*/ 165925 w 167664"/>
                <a:gd name="connsiteY2" fmla="*/ 30911 h 98241"/>
                <a:gd name="connsiteX3" fmla="*/ 36804 w 167664"/>
                <a:gd name="connsiteY3" fmla="*/ 10004 h 98241"/>
                <a:gd name="connsiteX4" fmla="*/ 9646 w 167664"/>
                <a:gd name="connsiteY4" fmla="*/ 23614 h 98241"/>
                <a:gd name="connsiteX5" fmla="*/ 12354 w 167664"/>
                <a:gd name="connsiteY5" fmla="*/ 90610 h 9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98241">
                  <a:moveTo>
                    <a:pt x="12354" y="90610"/>
                  </a:moveTo>
                  <a:cubicBezTo>
                    <a:pt x="20758" y="97227"/>
                    <a:pt x="31870" y="98241"/>
                    <a:pt x="42303" y="98241"/>
                  </a:cubicBezTo>
                  <a:cubicBezTo>
                    <a:pt x="128125" y="98241"/>
                    <a:pt x="177790" y="70331"/>
                    <a:pt x="165925" y="30911"/>
                  </a:cubicBezTo>
                  <a:cubicBezTo>
                    <a:pt x="153736" y="-9586"/>
                    <a:pt x="76925" y="-3052"/>
                    <a:pt x="36804" y="10004"/>
                  </a:cubicBezTo>
                  <a:cubicBezTo>
                    <a:pt x="28159" y="12816"/>
                    <a:pt x="15552" y="15544"/>
                    <a:pt x="9646" y="23614"/>
                  </a:cubicBezTo>
                  <a:cubicBezTo>
                    <a:pt x="1085" y="35322"/>
                    <a:pt x="-8072" y="74522"/>
                    <a:pt x="12354" y="9061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68AFC99-C51B-71F9-4643-F0D27A1540F2}"/>
                </a:ext>
              </a:extLst>
            </p:cNvPr>
            <p:cNvSpPr/>
            <p:nvPr/>
          </p:nvSpPr>
          <p:spPr>
            <a:xfrm>
              <a:off x="1017358" y="1278541"/>
              <a:ext cx="115816" cy="168527"/>
            </a:xfrm>
            <a:custGeom>
              <a:avLst/>
              <a:gdLst>
                <a:gd name="connsiteX0" fmla="*/ 12915 w 115816"/>
                <a:gd name="connsiteY0" fmla="*/ 67833 h 168527"/>
                <a:gd name="connsiteX1" fmla="*/ 83319 w 115816"/>
                <a:gd name="connsiteY1" fmla="*/ 161600 h 168527"/>
                <a:gd name="connsiteX2" fmla="*/ 106986 w 115816"/>
                <a:gd name="connsiteY2" fmla="*/ 167067 h 168527"/>
                <a:gd name="connsiteX3" fmla="*/ 115275 w 115816"/>
                <a:gd name="connsiteY3" fmla="*/ 155234 h 168527"/>
                <a:gd name="connsiteX4" fmla="*/ 114847 w 115816"/>
                <a:gd name="connsiteY4" fmla="*/ 140390 h 168527"/>
                <a:gd name="connsiteX5" fmla="*/ 58869 w 115816"/>
                <a:gd name="connsiteY5" fmla="*/ 38333 h 168527"/>
                <a:gd name="connsiteX6" fmla="*/ 15644 w 115816"/>
                <a:gd name="connsiteY6" fmla="*/ 136 h 168527"/>
                <a:gd name="connsiteX7" fmla="*/ 1500 w 115816"/>
                <a:gd name="connsiteY7" fmla="*/ 36462 h 168527"/>
                <a:gd name="connsiteX8" fmla="*/ 12905 w 115816"/>
                <a:gd name="connsiteY8" fmla="*/ 67822 h 16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16" h="168527">
                  <a:moveTo>
                    <a:pt x="12915" y="67833"/>
                  </a:moveTo>
                  <a:cubicBezTo>
                    <a:pt x="29474" y="103751"/>
                    <a:pt x="50997" y="138822"/>
                    <a:pt x="83319" y="161600"/>
                  </a:cubicBezTo>
                  <a:cubicBezTo>
                    <a:pt x="90292" y="166513"/>
                    <a:pt x="99376" y="170904"/>
                    <a:pt x="106986" y="167067"/>
                  </a:cubicBezTo>
                  <a:cubicBezTo>
                    <a:pt x="111439" y="164830"/>
                    <a:pt x="114261" y="160116"/>
                    <a:pt x="115275" y="155234"/>
                  </a:cubicBezTo>
                  <a:cubicBezTo>
                    <a:pt x="116289" y="150352"/>
                    <a:pt x="115725" y="145293"/>
                    <a:pt x="114847" y="140390"/>
                  </a:cubicBezTo>
                  <a:cubicBezTo>
                    <a:pt x="107948" y="101786"/>
                    <a:pt x="83058" y="69202"/>
                    <a:pt x="58869" y="38333"/>
                  </a:cubicBezTo>
                  <a:cubicBezTo>
                    <a:pt x="48907" y="25622"/>
                    <a:pt x="33258" y="2363"/>
                    <a:pt x="15644" y="136"/>
                  </a:cubicBezTo>
                  <a:cubicBezTo>
                    <a:pt x="-2702" y="-2184"/>
                    <a:pt x="-946" y="25737"/>
                    <a:pt x="1500" y="36462"/>
                  </a:cubicBezTo>
                  <a:cubicBezTo>
                    <a:pt x="3988" y="47323"/>
                    <a:pt x="8243" y="57724"/>
                    <a:pt x="12905" y="6782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675CE04-95E0-D120-7B7F-DBC501C958BD}"/>
                </a:ext>
              </a:extLst>
            </p:cNvPr>
            <p:cNvSpPr/>
            <p:nvPr/>
          </p:nvSpPr>
          <p:spPr>
            <a:xfrm>
              <a:off x="984095" y="1266644"/>
              <a:ext cx="127181" cy="120382"/>
            </a:xfrm>
            <a:custGeom>
              <a:avLst/>
              <a:gdLst>
                <a:gd name="connsiteX0" fmla="*/ 308 w 127181"/>
                <a:gd name="connsiteY0" fmla="*/ 1506 h 120382"/>
                <a:gd name="connsiteX1" fmla="*/ 45687 w 127181"/>
                <a:gd name="connsiteY1" fmla="*/ 8008 h 120382"/>
                <a:gd name="connsiteX2" fmla="*/ 127182 w 127181"/>
                <a:gd name="connsiteY2" fmla="*/ 90674 h 120382"/>
                <a:gd name="connsiteX3" fmla="*/ 61168 w 127181"/>
                <a:gd name="connsiteY3" fmla="*/ 120382 h 120382"/>
                <a:gd name="connsiteX4" fmla="*/ 308 w 127181"/>
                <a:gd name="connsiteY4" fmla="*/ 1506 h 12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1" h="120382">
                  <a:moveTo>
                    <a:pt x="308" y="1506"/>
                  </a:moveTo>
                  <a:cubicBezTo>
                    <a:pt x="5222" y="-3564"/>
                    <a:pt x="39457" y="5593"/>
                    <a:pt x="45687" y="8008"/>
                  </a:cubicBezTo>
                  <a:cubicBezTo>
                    <a:pt x="83424" y="22643"/>
                    <a:pt x="107592" y="54296"/>
                    <a:pt x="127182" y="90674"/>
                  </a:cubicBezTo>
                  <a:lnTo>
                    <a:pt x="61168" y="120382"/>
                  </a:lnTo>
                  <a:cubicBezTo>
                    <a:pt x="45133" y="91583"/>
                    <a:pt x="-4354" y="6315"/>
                    <a:pt x="308" y="1506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38252D1-D919-FB02-A8AE-48A55CBBC2D8}"/>
                </a:ext>
              </a:extLst>
            </p:cNvPr>
            <p:cNvSpPr/>
            <p:nvPr/>
          </p:nvSpPr>
          <p:spPr>
            <a:xfrm>
              <a:off x="864205" y="1558683"/>
              <a:ext cx="138803" cy="270451"/>
            </a:xfrm>
            <a:custGeom>
              <a:avLst/>
              <a:gdLst>
                <a:gd name="connsiteX0" fmla="*/ 9926 w 138803"/>
                <a:gd name="connsiteY0" fmla="*/ 36440 h 270451"/>
                <a:gd name="connsiteX1" fmla="*/ 78092 w 138803"/>
                <a:gd name="connsiteY1" fmla="*/ 2738 h 270451"/>
                <a:gd name="connsiteX2" fmla="*/ 94546 w 138803"/>
                <a:gd name="connsiteY2" fmla="*/ 9899 h 270451"/>
                <a:gd name="connsiteX3" fmla="*/ 122927 w 138803"/>
                <a:gd name="connsiteY3" fmla="*/ 21314 h 270451"/>
                <a:gd name="connsiteX4" fmla="*/ 136632 w 138803"/>
                <a:gd name="connsiteY4" fmla="*/ 50176 h 270451"/>
                <a:gd name="connsiteX5" fmla="*/ 125154 w 138803"/>
                <a:gd name="connsiteY5" fmla="*/ 137974 h 270451"/>
                <a:gd name="connsiteX6" fmla="*/ 96616 w 138803"/>
                <a:gd name="connsiteY6" fmla="*/ 205733 h 270451"/>
                <a:gd name="connsiteX7" fmla="*/ 63405 w 138803"/>
                <a:gd name="connsiteY7" fmla="*/ 269823 h 270451"/>
                <a:gd name="connsiteX8" fmla="*/ 9351 w 138803"/>
                <a:gd name="connsiteY8" fmla="*/ 258262 h 270451"/>
                <a:gd name="connsiteX9" fmla="*/ 716 w 138803"/>
                <a:gd name="connsiteY9" fmla="*/ 176370 h 270451"/>
                <a:gd name="connsiteX10" fmla="*/ 9926 w 138803"/>
                <a:gd name="connsiteY10" fmla="*/ 36450 h 2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03" h="270451">
                  <a:moveTo>
                    <a:pt x="9926" y="36440"/>
                  </a:moveTo>
                  <a:cubicBezTo>
                    <a:pt x="17442" y="1118"/>
                    <a:pt x="50516" y="-4454"/>
                    <a:pt x="78092" y="2738"/>
                  </a:cubicBezTo>
                  <a:cubicBezTo>
                    <a:pt x="83810" y="4233"/>
                    <a:pt x="89393" y="6658"/>
                    <a:pt x="94546" y="9899"/>
                  </a:cubicBezTo>
                  <a:cubicBezTo>
                    <a:pt x="105031" y="8623"/>
                    <a:pt x="115704" y="13568"/>
                    <a:pt x="122927" y="21314"/>
                  </a:cubicBezTo>
                  <a:cubicBezTo>
                    <a:pt x="130286" y="29196"/>
                    <a:pt x="134426" y="39618"/>
                    <a:pt x="136632" y="50176"/>
                  </a:cubicBezTo>
                  <a:cubicBezTo>
                    <a:pt x="142747" y="79435"/>
                    <a:pt x="135001" y="109750"/>
                    <a:pt x="125154" y="137974"/>
                  </a:cubicBezTo>
                  <a:cubicBezTo>
                    <a:pt x="117073" y="161129"/>
                    <a:pt x="107529" y="183771"/>
                    <a:pt x="96616" y="205733"/>
                  </a:cubicBezTo>
                  <a:cubicBezTo>
                    <a:pt x="86811" y="225469"/>
                    <a:pt x="75364" y="251310"/>
                    <a:pt x="63405" y="269823"/>
                  </a:cubicBezTo>
                  <a:cubicBezTo>
                    <a:pt x="62078" y="271872"/>
                    <a:pt x="11211" y="269133"/>
                    <a:pt x="9351" y="258262"/>
                  </a:cubicBezTo>
                  <a:cubicBezTo>
                    <a:pt x="4730" y="231302"/>
                    <a:pt x="1855" y="203914"/>
                    <a:pt x="716" y="176370"/>
                  </a:cubicBezTo>
                  <a:cubicBezTo>
                    <a:pt x="-1186" y="130490"/>
                    <a:pt x="319" y="81599"/>
                    <a:pt x="9926" y="3645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EA586BA-7BAC-E219-BD91-A2DF69E1E76D}"/>
                </a:ext>
              </a:extLst>
            </p:cNvPr>
            <p:cNvSpPr/>
            <p:nvPr/>
          </p:nvSpPr>
          <p:spPr>
            <a:xfrm>
              <a:off x="1058215" y="1411028"/>
              <a:ext cx="79063" cy="148100"/>
            </a:xfrm>
            <a:custGeom>
              <a:avLst/>
              <a:gdLst>
                <a:gd name="connsiteX0" fmla="*/ 596 w 79063"/>
                <a:gd name="connsiteY0" fmla="*/ 128849 h 148100"/>
                <a:gd name="connsiteX1" fmla="*/ 3523 w 79063"/>
                <a:gd name="connsiteY1" fmla="*/ 145554 h 148100"/>
                <a:gd name="connsiteX2" fmla="*/ 17489 w 79063"/>
                <a:gd name="connsiteY2" fmla="*/ 146317 h 148100"/>
                <a:gd name="connsiteX3" fmla="*/ 78987 w 79063"/>
                <a:gd name="connsiteY3" fmla="*/ 18837 h 148100"/>
                <a:gd name="connsiteX4" fmla="*/ 54588 w 79063"/>
                <a:gd name="connsiteY4" fmla="*/ 32 h 148100"/>
                <a:gd name="connsiteX5" fmla="*/ 596 w 79063"/>
                <a:gd name="connsiteY5" fmla="*/ 128860 h 1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3" h="148100">
                  <a:moveTo>
                    <a:pt x="596" y="128849"/>
                  </a:moveTo>
                  <a:cubicBezTo>
                    <a:pt x="-271" y="134682"/>
                    <a:pt x="-804" y="141550"/>
                    <a:pt x="3523" y="145554"/>
                  </a:cubicBezTo>
                  <a:cubicBezTo>
                    <a:pt x="7182" y="148930"/>
                    <a:pt x="13120" y="148700"/>
                    <a:pt x="17489" y="146317"/>
                  </a:cubicBezTo>
                  <a:cubicBezTo>
                    <a:pt x="21859" y="143934"/>
                    <a:pt x="81495" y="45985"/>
                    <a:pt x="78987" y="18837"/>
                  </a:cubicBezTo>
                  <a:cubicBezTo>
                    <a:pt x="77722" y="5175"/>
                    <a:pt x="66871" y="-480"/>
                    <a:pt x="54588" y="32"/>
                  </a:cubicBezTo>
                  <a:cubicBezTo>
                    <a:pt x="37497" y="753"/>
                    <a:pt x="3774" y="107618"/>
                    <a:pt x="596" y="128860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0DB0DA6-5BEB-D846-452E-0B9621593ED4}"/>
                </a:ext>
              </a:extLst>
            </p:cNvPr>
            <p:cNvSpPr/>
            <p:nvPr/>
          </p:nvSpPr>
          <p:spPr>
            <a:xfrm>
              <a:off x="1060929" y="1538049"/>
              <a:ext cx="47814" cy="46868"/>
            </a:xfrm>
            <a:custGeom>
              <a:avLst/>
              <a:gdLst>
                <a:gd name="connsiteX0" fmla="*/ 40030 w 47814"/>
                <a:gd name="connsiteY0" fmla="*/ 25045 h 46868"/>
                <a:gd name="connsiteX1" fmla="*/ 47128 w 47814"/>
                <a:gd name="connsiteY1" fmla="*/ 28798 h 46868"/>
                <a:gd name="connsiteX2" fmla="*/ 45759 w 47814"/>
                <a:gd name="connsiteY2" fmla="*/ 36941 h 46868"/>
                <a:gd name="connsiteX3" fmla="*/ 24350 w 47814"/>
                <a:gd name="connsiteY3" fmla="*/ 46799 h 46868"/>
                <a:gd name="connsiteX4" fmla="*/ 4060 w 47814"/>
                <a:gd name="connsiteY4" fmla="*/ 34370 h 46868"/>
                <a:gd name="connsiteX5" fmla="*/ 2471 w 47814"/>
                <a:gd name="connsiteY5" fmla="*/ 10222 h 46868"/>
                <a:gd name="connsiteX6" fmla="*/ 23493 w 47814"/>
                <a:gd name="connsiteY6" fmla="*/ 2779 h 46868"/>
                <a:gd name="connsiteX7" fmla="*/ 28113 w 47814"/>
                <a:gd name="connsiteY7" fmla="*/ 15846 h 46868"/>
                <a:gd name="connsiteX8" fmla="*/ 40020 w 47814"/>
                <a:gd name="connsiteY8" fmla="*/ 25045 h 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14" h="46868">
                  <a:moveTo>
                    <a:pt x="40030" y="25045"/>
                  </a:moveTo>
                  <a:cubicBezTo>
                    <a:pt x="42644" y="25871"/>
                    <a:pt x="45717" y="26446"/>
                    <a:pt x="47128" y="28798"/>
                  </a:cubicBezTo>
                  <a:cubicBezTo>
                    <a:pt x="48633" y="31296"/>
                    <a:pt x="47431" y="34558"/>
                    <a:pt x="45759" y="36941"/>
                  </a:cubicBezTo>
                  <a:cubicBezTo>
                    <a:pt x="41034" y="43673"/>
                    <a:pt x="32546" y="47436"/>
                    <a:pt x="24350" y="46799"/>
                  </a:cubicBezTo>
                  <a:cubicBezTo>
                    <a:pt x="16155" y="46171"/>
                    <a:pt x="8482" y="41311"/>
                    <a:pt x="4060" y="34370"/>
                  </a:cubicBezTo>
                  <a:cubicBezTo>
                    <a:pt x="-477" y="27240"/>
                    <a:pt x="-1501" y="17686"/>
                    <a:pt x="2471" y="10222"/>
                  </a:cubicBezTo>
                  <a:cubicBezTo>
                    <a:pt x="5942" y="3710"/>
                    <a:pt x="17493" y="-4339"/>
                    <a:pt x="23493" y="2779"/>
                  </a:cubicBezTo>
                  <a:cubicBezTo>
                    <a:pt x="25949" y="5696"/>
                    <a:pt x="25688" y="12229"/>
                    <a:pt x="28113" y="15846"/>
                  </a:cubicBezTo>
                  <a:cubicBezTo>
                    <a:pt x="30967" y="20090"/>
                    <a:pt x="35107" y="23498"/>
                    <a:pt x="40020" y="25045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708955-0C30-89CC-20C6-BE204CFC8D5F}"/>
                </a:ext>
              </a:extLst>
            </p:cNvPr>
            <p:cNvSpPr/>
            <p:nvPr/>
          </p:nvSpPr>
          <p:spPr>
            <a:xfrm>
              <a:off x="848875" y="1263436"/>
              <a:ext cx="231948" cy="352709"/>
            </a:xfrm>
            <a:custGeom>
              <a:avLst/>
              <a:gdLst>
                <a:gd name="connsiteX0" fmla="*/ 13412 w 231948"/>
                <a:gd name="connsiteY0" fmla="*/ 144278 h 352709"/>
                <a:gd name="connsiteX1" fmla="*/ 1610 w 231948"/>
                <a:gd name="connsiteY1" fmla="*/ 46758 h 352709"/>
                <a:gd name="connsiteX2" fmla="*/ 114528 w 231948"/>
                <a:gd name="connsiteY2" fmla="*/ 0 h 352709"/>
                <a:gd name="connsiteX3" fmla="*/ 201480 w 231948"/>
                <a:gd name="connsiteY3" fmla="*/ 39545 h 352709"/>
                <a:gd name="connsiteX4" fmla="*/ 205222 w 231948"/>
                <a:gd name="connsiteY4" fmla="*/ 83450 h 352709"/>
                <a:gd name="connsiteX5" fmla="*/ 214358 w 231948"/>
                <a:gd name="connsiteY5" fmla="*/ 220578 h 352709"/>
                <a:gd name="connsiteX6" fmla="*/ 229526 w 231948"/>
                <a:gd name="connsiteY6" fmla="*/ 334604 h 352709"/>
                <a:gd name="connsiteX7" fmla="*/ 11969 w 231948"/>
                <a:gd name="connsiteY7" fmla="*/ 352709 h 352709"/>
                <a:gd name="connsiteX8" fmla="*/ 11969 w 231948"/>
                <a:gd name="connsiteY8" fmla="*/ 293783 h 352709"/>
                <a:gd name="connsiteX9" fmla="*/ 13391 w 231948"/>
                <a:gd name="connsiteY9" fmla="*/ 144268 h 3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48" h="352709">
                  <a:moveTo>
                    <a:pt x="13412" y="144278"/>
                  </a:moveTo>
                  <a:cubicBezTo>
                    <a:pt x="4223" y="112489"/>
                    <a:pt x="-3450" y="77460"/>
                    <a:pt x="1610" y="46758"/>
                  </a:cubicBezTo>
                  <a:cubicBezTo>
                    <a:pt x="17510" y="27336"/>
                    <a:pt x="50041" y="0"/>
                    <a:pt x="114528" y="0"/>
                  </a:cubicBezTo>
                  <a:cubicBezTo>
                    <a:pt x="159760" y="0"/>
                    <a:pt x="193629" y="27942"/>
                    <a:pt x="201480" y="39545"/>
                  </a:cubicBezTo>
                  <a:cubicBezTo>
                    <a:pt x="209759" y="51786"/>
                    <a:pt x="207354" y="68961"/>
                    <a:pt x="205222" y="83450"/>
                  </a:cubicBezTo>
                  <a:cubicBezTo>
                    <a:pt x="206591" y="110440"/>
                    <a:pt x="191162" y="180478"/>
                    <a:pt x="214358" y="220578"/>
                  </a:cubicBezTo>
                  <a:cubicBezTo>
                    <a:pt x="232558" y="252032"/>
                    <a:pt x="234648" y="324558"/>
                    <a:pt x="229526" y="334604"/>
                  </a:cubicBezTo>
                  <a:lnTo>
                    <a:pt x="11969" y="352709"/>
                  </a:lnTo>
                  <a:cubicBezTo>
                    <a:pt x="11656" y="348726"/>
                    <a:pt x="11938" y="297630"/>
                    <a:pt x="11969" y="293783"/>
                  </a:cubicBezTo>
                  <a:cubicBezTo>
                    <a:pt x="12440" y="243941"/>
                    <a:pt x="12921" y="194110"/>
                    <a:pt x="13391" y="14426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6F44785-A547-A51C-BE0B-1D90E3B865E9}"/>
                </a:ext>
              </a:extLst>
            </p:cNvPr>
            <p:cNvSpPr/>
            <p:nvPr/>
          </p:nvSpPr>
          <p:spPr>
            <a:xfrm>
              <a:off x="759491" y="1302886"/>
              <a:ext cx="137394" cy="176560"/>
            </a:xfrm>
            <a:custGeom>
              <a:avLst/>
              <a:gdLst>
                <a:gd name="connsiteX0" fmla="*/ 33281 w 137394"/>
                <a:gd name="connsiteY0" fmla="*/ 68021 h 176560"/>
                <a:gd name="connsiteX1" fmla="*/ 115978 w 137394"/>
                <a:gd name="connsiteY1" fmla="*/ 2468 h 176560"/>
                <a:gd name="connsiteX2" fmla="*/ 134167 w 137394"/>
                <a:gd name="connsiteY2" fmla="*/ 2687 h 176560"/>
                <a:gd name="connsiteX3" fmla="*/ 137345 w 137394"/>
                <a:gd name="connsiteY3" fmla="*/ 12336 h 176560"/>
                <a:gd name="connsiteX4" fmla="*/ 134397 w 137394"/>
                <a:gd name="connsiteY4" fmla="*/ 22382 h 176560"/>
                <a:gd name="connsiteX5" fmla="*/ 76903 w 137394"/>
                <a:gd name="connsiteY5" fmla="*/ 130512 h 176560"/>
                <a:gd name="connsiteX6" fmla="*/ 55034 w 137394"/>
                <a:gd name="connsiteY6" fmla="*/ 161036 h 176560"/>
                <a:gd name="connsiteX7" fmla="*/ 21751 w 137394"/>
                <a:gd name="connsiteY7" fmla="*/ 176559 h 176560"/>
                <a:gd name="connsiteX8" fmla="*/ 1492 w 137394"/>
                <a:gd name="connsiteY8" fmla="*/ 168301 h 176560"/>
                <a:gd name="connsiteX9" fmla="*/ 1596 w 137394"/>
                <a:gd name="connsiteY9" fmla="*/ 149391 h 176560"/>
                <a:gd name="connsiteX10" fmla="*/ 17360 w 137394"/>
                <a:gd name="connsiteY10" fmla="*/ 95650 h 176560"/>
                <a:gd name="connsiteX11" fmla="*/ 33281 w 137394"/>
                <a:gd name="connsiteY11" fmla="*/ 68021 h 17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94" h="176560">
                  <a:moveTo>
                    <a:pt x="33281" y="68021"/>
                  </a:moveTo>
                  <a:cubicBezTo>
                    <a:pt x="53728" y="38793"/>
                    <a:pt x="82851" y="15702"/>
                    <a:pt x="115978" y="2468"/>
                  </a:cubicBezTo>
                  <a:cubicBezTo>
                    <a:pt x="121936" y="84"/>
                    <a:pt x="129494" y="-1714"/>
                    <a:pt x="134167" y="2687"/>
                  </a:cubicBezTo>
                  <a:cubicBezTo>
                    <a:pt x="136717" y="5092"/>
                    <a:pt x="137627" y="8844"/>
                    <a:pt x="137345" y="12336"/>
                  </a:cubicBezTo>
                  <a:cubicBezTo>
                    <a:pt x="137062" y="15827"/>
                    <a:pt x="135745" y="19141"/>
                    <a:pt x="134397" y="22382"/>
                  </a:cubicBezTo>
                  <a:cubicBezTo>
                    <a:pt x="118717" y="60108"/>
                    <a:pt x="97778" y="95378"/>
                    <a:pt x="76903" y="130512"/>
                  </a:cubicBezTo>
                  <a:cubicBezTo>
                    <a:pt x="70495" y="141300"/>
                    <a:pt x="63983" y="152224"/>
                    <a:pt x="55034" y="161036"/>
                  </a:cubicBezTo>
                  <a:cubicBezTo>
                    <a:pt x="46097" y="169848"/>
                    <a:pt x="34295" y="176455"/>
                    <a:pt x="21751" y="176559"/>
                  </a:cubicBezTo>
                  <a:cubicBezTo>
                    <a:pt x="15175" y="176611"/>
                    <a:pt x="5276" y="174416"/>
                    <a:pt x="1492" y="168301"/>
                  </a:cubicBezTo>
                  <a:cubicBezTo>
                    <a:pt x="-1550" y="163388"/>
                    <a:pt x="886" y="154628"/>
                    <a:pt x="1596" y="149391"/>
                  </a:cubicBezTo>
                  <a:cubicBezTo>
                    <a:pt x="4105" y="130815"/>
                    <a:pt x="9447" y="112636"/>
                    <a:pt x="17360" y="95650"/>
                  </a:cubicBezTo>
                  <a:cubicBezTo>
                    <a:pt x="21855" y="86001"/>
                    <a:pt x="27176" y="76739"/>
                    <a:pt x="33281" y="680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C9AE954-B642-DE30-4B60-DEE8E0774551}"/>
                </a:ext>
              </a:extLst>
            </p:cNvPr>
            <p:cNvSpPr/>
            <p:nvPr/>
          </p:nvSpPr>
          <p:spPr>
            <a:xfrm>
              <a:off x="778304" y="1379511"/>
              <a:ext cx="355" cy="679"/>
            </a:xfrm>
            <a:custGeom>
              <a:avLst/>
              <a:gdLst>
                <a:gd name="connsiteX0" fmla="*/ 355 w 355"/>
                <a:gd name="connsiteY0" fmla="*/ 0 h 679"/>
                <a:gd name="connsiteX1" fmla="*/ 0 w 355"/>
                <a:gd name="connsiteY1" fmla="*/ 679 h 679"/>
                <a:gd name="connsiteX2" fmla="*/ 355 w 355"/>
                <a:gd name="connsiteY2" fmla="*/ 0 h 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" h="679">
                  <a:moveTo>
                    <a:pt x="355" y="0"/>
                  </a:moveTo>
                  <a:cubicBezTo>
                    <a:pt x="209" y="209"/>
                    <a:pt x="94" y="439"/>
                    <a:pt x="0" y="679"/>
                  </a:cubicBezTo>
                  <a:cubicBezTo>
                    <a:pt x="115" y="449"/>
                    <a:pt x="240" y="230"/>
                    <a:pt x="355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25951F-0F16-396B-89E2-D289D70B6245}"/>
                </a:ext>
              </a:extLst>
            </p:cNvPr>
            <p:cNvSpPr/>
            <p:nvPr/>
          </p:nvSpPr>
          <p:spPr>
            <a:xfrm>
              <a:off x="786395" y="1285018"/>
              <a:ext cx="117358" cy="112503"/>
            </a:xfrm>
            <a:custGeom>
              <a:avLst/>
              <a:gdLst>
                <a:gd name="connsiteX0" fmla="*/ 115479 w 117358"/>
                <a:gd name="connsiteY0" fmla="*/ 21988 h 112503"/>
                <a:gd name="connsiteX1" fmla="*/ 114381 w 117358"/>
                <a:gd name="connsiteY1" fmla="*/ 3391 h 112503"/>
                <a:gd name="connsiteX2" fmla="*/ 90359 w 117358"/>
                <a:gd name="connsiteY2" fmla="*/ 2105 h 112503"/>
                <a:gd name="connsiteX3" fmla="*/ 0 w 117358"/>
                <a:gd name="connsiteY3" fmla="*/ 80495 h 112503"/>
                <a:gd name="connsiteX4" fmla="*/ 73728 w 117358"/>
                <a:gd name="connsiteY4" fmla="*/ 112504 h 112503"/>
                <a:gd name="connsiteX5" fmla="*/ 115489 w 117358"/>
                <a:gd name="connsiteY5" fmla="*/ 21998 h 11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8" h="112503">
                  <a:moveTo>
                    <a:pt x="115479" y="21988"/>
                  </a:moveTo>
                  <a:cubicBezTo>
                    <a:pt x="117423" y="15747"/>
                    <a:pt x="118908" y="8095"/>
                    <a:pt x="114381" y="3391"/>
                  </a:cubicBezTo>
                  <a:cubicBezTo>
                    <a:pt x="109604" y="-1575"/>
                    <a:pt x="96830" y="-257"/>
                    <a:pt x="90359" y="2105"/>
                  </a:cubicBezTo>
                  <a:cubicBezTo>
                    <a:pt x="51128" y="16426"/>
                    <a:pt x="21733" y="44870"/>
                    <a:pt x="0" y="80495"/>
                  </a:cubicBezTo>
                  <a:lnTo>
                    <a:pt x="73728" y="112504"/>
                  </a:lnTo>
                  <a:cubicBezTo>
                    <a:pt x="91478" y="84300"/>
                    <a:pt x="105580" y="53808"/>
                    <a:pt x="115489" y="2199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2AF53CF-4115-8ABD-A788-E8CE4C823DD1}"/>
                </a:ext>
              </a:extLst>
            </p:cNvPr>
            <p:cNvSpPr/>
            <p:nvPr/>
          </p:nvSpPr>
          <p:spPr>
            <a:xfrm>
              <a:off x="759503" y="1447389"/>
              <a:ext cx="132386" cy="129096"/>
            </a:xfrm>
            <a:custGeom>
              <a:avLst/>
              <a:gdLst>
                <a:gd name="connsiteX0" fmla="*/ 132377 w 132386"/>
                <a:gd name="connsiteY0" fmla="*/ 116248 h 129096"/>
                <a:gd name="connsiteX1" fmla="*/ 120408 w 132386"/>
                <a:gd name="connsiteY1" fmla="*/ 129085 h 129096"/>
                <a:gd name="connsiteX2" fmla="*/ 6361 w 132386"/>
                <a:gd name="connsiteY2" fmla="*/ 33102 h 129096"/>
                <a:gd name="connsiteX3" fmla="*/ 601 w 132386"/>
                <a:gd name="connsiteY3" fmla="*/ 14233 h 129096"/>
                <a:gd name="connsiteX4" fmla="*/ 14546 w 132386"/>
                <a:gd name="connsiteY4" fmla="*/ 3477 h 129096"/>
                <a:gd name="connsiteX5" fmla="*/ 46648 w 132386"/>
                <a:gd name="connsiteY5" fmla="*/ 1229 h 129096"/>
                <a:gd name="connsiteX6" fmla="*/ 59245 w 132386"/>
                <a:gd name="connsiteY6" fmla="*/ 14861 h 129096"/>
                <a:gd name="connsiteX7" fmla="*/ 132366 w 132386"/>
                <a:gd name="connsiteY7" fmla="*/ 116238 h 12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386" h="129096">
                  <a:moveTo>
                    <a:pt x="132377" y="116248"/>
                  </a:moveTo>
                  <a:cubicBezTo>
                    <a:pt x="132659" y="122635"/>
                    <a:pt x="126701" y="127977"/>
                    <a:pt x="120408" y="129085"/>
                  </a:cubicBezTo>
                  <a:cubicBezTo>
                    <a:pt x="114115" y="130193"/>
                    <a:pt x="19114" y="51594"/>
                    <a:pt x="6361" y="33102"/>
                  </a:cubicBezTo>
                  <a:cubicBezTo>
                    <a:pt x="2483" y="27478"/>
                    <a:pt x="-1553" y="20714"/>
                    <a:pt x="601" y="14233"/>
                  </a:cubicBezTo>
                  <a:cubicBezTo>
                    <a:pt x="2524" y="8442"/>
                    <a:pt x="8713" y="5285"/>
                    <a:pt x="14546" y="3477"/>
                  </a:cubicBezTo>
                  <a:cubicBezTo>
                    <a:pt x="24341" y="445"/>
                    <a:pt x="36550" y="-1332"/>
                    <a:pt x="46648" y="1229"/>
                  </a:cubicBezTo>
                  <a:cubicBezTo>
                    <a:pt x="53621" y="2996"/>
                    <a:pt x="55481" y="9498"/>
                    <a:pt x="59245" y="14861"/>
                  </a:cubicBezTo>
                  <a:cubicBezTo>
                    <a:pt x="73095" y="34544"/>
                    <a:pt x="132189" y="112151"/>
                    <a:pt x="132366" y="116238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0" name="Graphic 38">
              <a:extLst>
                <a:ext uri="{FF2B5EF4-FFF2-40B4-BE49-F238E27FC236}">
                  <a16:creationId xmlns:a16="http://schemas.microsoft.com/office/drawing/2014/main" id="{A8CCFA44-2786-8F8D-4D74-C64A55965F81}"/>
                </a:ext>
              </a:extLst>
            </p:cNvPr>
            <p:cNvGrpSpPr/>
            <p:nvPr/>
          </p:nvGrpSpPr>
          <p:grpSpPr>
            <a:xfrm>
              <a:off x="907245" y="1151168"/>
              <a:ext cx="87763" cy="131137"/>
              <a:chOff x="907245" y="1151168"/>
              <a:chExt cx="87763" cy="131137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0AAC0B4-0CA9-678D-D2F2-71B5AA268575}"/>
                  </a:ext>
                </a:extLst>
              </p:cNvPr>
              <p:cNvSpPr/>
              <p:nvPr/>
            </p:nvSpPr>
            <p:spPr>
              <a:xfrm>
                <a:off x="911784" y="1200212"/>
                <a:ext cx="78536" cy="82093"/>
              </a:xfrm>
              <a:custGeom>
                <a:avLst/>
                <a:gdLst>
                  <a:gd name="connsiteX0" fmla="*/ 58832 w 78536"/>
                  <a:gd name="connsiteY0" fmla="*/ 21076 h 82093"/>
                  <a:gd name="connsiteX1" fmla="*/ 12638 w 78536"/>
                  <a:gd name="connsiteY1" fmla="*/ 1695 h 82093"/>
                  <a:gd name="connsiteX2" fmla="*/ 0 w 78536"/>
                  <a:gd name="connsiteY2" fmla="*/ 74315 h 82093"/>
                  <a:gd name="connsiteX3" fmla="*/ 78537 w 78536"/>
                  <a:gd name="connsiteY3" fmla="*/ 74315 h 82093"/>
                  <a:gd name="connsiteX4" fmla="*/ 58832 w 78536"/>
                  <a:gd name="connsiteY4" fmla="*/ 21086 h 8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536" h="82093">
                    <a:moveTo>
                      <a:pt x="58832" y="21076"/>
                    </a:moveTo>
                    <a:cubicBezTo>
                      <a:pt x="46089" y="1580"/>
                      <a:pt x="23416" y="-2988"/>
                      <a:pt x="12638" y="1695"/>
                    </a:cubicBezTo>
                    <a:cubicBezTo>
                      <a:pt x="16725" y="38188"/>
                      <a:pt x="14008" y="54412"/>
                      <a:pt x="0" y="74315"/>
                    </a:cubicBezTo>
                    <a:cubicBezTo>
                      <a:pt x="29270" y="85720"/>
                      <a:pt x="72160" y="83598"/>
                      <a:pt x="78537" y="74315"/>
                    </a:cubicBezTo>
                    <a:cubicBezTo>
                      <a:pt x="77951" y="71388"/>
                      <a:pt x="65418" y="31163"/>
                      <a:pt x="58832" y="21086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F5439E6-C395-6817-AAC6-458470839C9E}"/>
                  </a:ext>
                </a:extLst>
              </p:cNvPr>
              <p:cNvSpPr/>
              <p:nvPr/>
            </p:nvSpPr>
            <p:spPr>
              <a:xfrm>
                <a:off x="963685" y="1158599"/>
                <a:ext cx="31323" cy="44436"/>
              </a:xfrm>
              <a:custGeom>
                <a:avLst/>
                <a:gdLst>
                  <a:gd name="connsiteX0" fmla="*/ 22903 w 31323"/>
                  <a:gd name="connsiteY0" fmla="*/ 10003 h 44436"/>
                  <a:gd name="connsiteX1" fmla="*/ 31172 w 31323"/>
                  <a:gd name="connsiteY1" fmla="*/ 20917 h 44436"/>
                  <a:gd name="connsiteX2" fmla="*/ 29238 w 31323"/>
                  <a:gd name="connsiteY2" fmla="*/ 31381 h 44436"/>
                  <a:gd name="connsiteX3" fmla="*/ 24356 w 31323"/>
                  <a:gd name="connsiteY3" fmla="*/ 44437 h 44436"/>
                  <a:gd name="connsiteX4" fmla="*/ 17196 w 31323"/>
                  <a:gd name="connsiteY4" fmla="*/ 28307 h 44436"/>
                  <a:gd name="connsiteX5" fmla="*/ 7965 w 31323"/>
                  <a:gd name="connsiteY5" fmla="*/ 13495 h 44436"/>
                  <a:gd name="connsiteX6" fmla="*/ 167 w 31323"/>
                  <a:gd name="connsiteY6" fmla="*/ 6167 h 44436"/>
                  <a:gd name="connsiteX7" fmla="*/ 8279 w 31323"/>
                  <a:gd name="connsiteY7" fmla="*/ 762 h 44436"/>
                  <a:gd name="connsiteX8" fmla="*/ 22914 w 31323"/>
                  <a:gd name="connsiteY8" fmla="*/ 10014 h 4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3" h="44436">
                    <a:moveTo>
                      <a:pt x="22903" y="10003"/>
                    </a:moveTo>
                    <a:cubicBezTo>
                      <a:pt x="26635" y="12826"/>
                      <a:pt x="30399" y="16307"/>
                      <a:pt x="31172" y="20917"/>
                    </a:cubicBezTo>
                    <a:cubicBezTo>
                      <a:pt x="31768" y="24460"/>
                      <a:pt x="30493" y="28015"/>
                      <a:pt x="29238" y="31381"/>
                    </a:cubicBezTo>
                    <a:cubicBezTo>
                      <a:pt x="27607" y="35729"/>
                      <a:pt x="25987" y="40088"/>
                      <a:pt x="24356" y="44437"/>
                    </a:cubicBezTo>
                    <a:cubicBezTo>
                      <a:pt x="20719" y="39775"/>
                      <a:pt x="19119" y="33900"/>
                      <a:pt x="17196" y="28307"/>
                    </a:cubicBezTo>
                    <a:cubicBezTo>
                      <a:pt x="15272" y="22715"/>
                      <a:pt x="12743" y="16976"/>
                      <a:pt x="7965" y="13495"/>
                    </a:cubicBezTo>
                    <a:cubicBezTo>
                      <a:pt x="5007" y="11331"/>
                      <a:pt x="993" y="9732"/>
                      <a:pt x="167" y="6167"/>
                    </a:cubicBezTo>
                    <a:cubicBezTo>
                      <a:pt x="-1024" y="1045"/>
                      <a:pt x="4411" y="-1339"/>
                      <a:pt x="8279" y="762"/>
                    </a:cubicBezTo>
                    <a:cubicBezTo>
                      <a:pt x="13359" y="3522"/>
                      <a:pt x="18293" y="6522"/>
                      <a:pt x="22914" y="10014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34B17AB-E713-7152-F969-588F7AFBA9D1}"/>
                  </a:ext>
                </a:extLst>
              </p:cNvPr>
              <p:cNvSpPr/>
              <p:nvPr/>
            </p:nvSpPr>
            <p:spPr>
              <a:xfrm>
                <a:off x="925878" y="1160674"/>
                <a:ext cx="64448" cy="88798"/>
              </a:xfrm>
              <a:custGeom>
                <a:avLst/>
                <a:gdLst>
                  <a:gd name="connsiteX0" fmla="*/ 3645 w 64448"/>
                  <a:gd name="connsiteY0" fmla="*/ 15894 h 88798"/>
                  <a:gd name="connsiteX1" fmla="*/ 54742 w 64448"/>
                  <a:gd name="connsiteY1" fmla="*/ 12256 h 88798"/>
                  <a:gd name="connsiteX2" fmla="*/ 59989 w 64448"/>
                  <a:gd name="connsiteY2" fmla="*/ 79702 h 88798"/>
                  <a:gd name="connsiteX3" fmla="*/ 11506 w 64448"/>
                  <a:gd name="connsiteY3" fmla="*/ 76587 h 88798"/>
                  <a:gd name="connsiteX4" fmla="*/ 3645 w 64448"/>
                  <a:gd name="connsiteY4" fmla="*/ 15894 h 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8" h="88798">
                    <a:moveTo>
                      <a:pt x="3645" y="15894"/>
                    </a:moveTo>
                    <a:cubicBezTo>
                      <a:pt x="13419" y="-3215"/>
                      <a:pt x="40818" y="-5901"/>
                      <a:pt x="54742" y="12256"/>
                    </a:cubicBezTo>
                    <a:cubicBezTo>
                      <a:pt x="67484" y="28877"/>
                      <a:pt x="65948" y="69959"/>
                      <a:pt x="59989" y="79702"/>
                    </a:cubicBezTo>
                    <a:cubicBezTo>
                      <a:pt x="49557" y="96730"/>
                      <a:pt x="17705" y="86413"/>
                      <a:pt x="11506" y="76587"/>
                    </a:cubicBezTo>
                    <a:cubicBezTo>
                      <a:pt x="2433" y="62192"/>
                      <a:pt x="-4571" y="31971"/>
                      <a:pt x="3645" y="15894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B0BA9C4-72FA-02B0-D288-0221F5CF1FF6}"/>
                  </a:ext>
                </a:extLst>
              </p:cNvPr>
              <p:cNvSpPr/>
              <p:nvPr/>
            </p:nvSpPr>
            <p:spPr>
              <a:xfrm>
                <a:off x="929456" y="1213623"/>
                <a:ext cx="62004" cy="41024"/>
              </a:xfrm>
              <a:custGeom>
                <a:avLst/>
                <a:gdLst>
                  <a:gd name="connsiteX0" fmla="*/ 51906 w 62004"/>
                  <a:gd name="connsiteY0" fmla="*/ 2365 h 41024"/>
                  <a:gd name="connsiteX1" fmla="*/ 37365 w 62004"/>
                  <a:gd name="connsiteY1" fmla="*/ 2825 h 41024"/>
                  <a:gd name="connsiteX2" fmla="*/ 33832 w 62004"/>
                  <a:gd name="connsiteY2" fmla="*/ 10425 h 41024"/>
                  <a:gd name="connsiteX3" fmla="*/ 28898 w 62004"/>
                  <a:gd name="connsiteY3" fmla="*/ 16979 h 41024"/>
                  <a:gd name="connsiteX4" fmla="*/ 18058 w 62004"/>
                  <a:gd name="connsiteY4" fmla="*/ 14125 h 41024"/>
                  <a:gd name="connsiteX5" fmla="*/ 6977 w 62004"/>
                  <a:gd name="connsiteY5" fmla="*/ 6745 h 41024"/>
                  <a:gd name="connsiteX6" fmla="*/ 1102 w 62004"/>
                  <a:gd name="connsiteY6" fmla="*/ 5710 h 41024"/>
                  <a:gd name="connsiteX7" fmla="*/ 475 w 62004"/>
                  <a:gd name="connsiteY7" fmla="*/ 11115 h 41024"/>
                  <a:gd name="connsiteX8" fmla="*/ 33905 w 62004"/>
                  <a:gd name="connsiteY8" fmla="*/ 40478 h 41024"/>
                  <a:gd name="connsiteX9" fmla="*/ 51352 w 62004"/>
                  <a:gd name="connsiteY9" fmla="*/ 38158 h 41024"/>
                  <a:gd name="connsiteX10" fmla="*/ 61910 w 62004"/>
                  <a:gd name="connsiteY10" fmla="*/ 19916 h 41024"/>
                  <a:gd name="connsiteX11" fmla="*/ 51916 w 62004"/>
                  <a:gd name="connsiteY11" fmla="*/ 2365 h 4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04" h="41024">
                    <a:moveTo>
                      <a:pt x="51906" y="2365"/>
                    </a:moveTo>
                    <a:cubicBezTo>
                      <a:pt x="47547" y="-635"/>
                      <a:pt x="40930" y="-1095"/>
                      <a:pt x="37365" y="2825"/>
                    </a:cubicBezTo>
                    <a:cubicBezTo>
                      <a:pt x="35463" y="4905"/>
                      <a:pt x="34762" y="7770"/>
                      <a:pt x="33832" y="10425"/>
                    </a:cubicBezTo>
                    <a:cubicBezTo>
                      <a:pt x="32901" y="13080"/>
                      <a:pt x="31480" y="15860"/>
                      <a:pt x="28898" y="16979"/>
                    </a:cubicBezTo>
                    <a:cubicBezTo>
                      <a:pt x="25312" y="18537"/>
                      <a:pt x="21309" y="16289"/>
                      <a:pt x="18058" y="14125"/>
                    </a:cubicBezTo>
                    <a:cubicBezTo>
                      <a:pt x="14368" y="11669"/>
                      <a:pt x="10667" y="9202"/>
                      <a:pt x="6977" y="6745"/>
                    </a:cubicBezTo>
                    <a:cubicBezTo>
                      <a:pt x="5200" y="5564"/>
                      <a:pt x="2775" y="4383"/>
                      <a:pt x="1102" y="5710"/>
                    </a:cubicBezTo>
                    <a:cubicBezTo>
                      <a:pt x="-414" y="6912"/>
                      <a:pt x="-100" y="9264"/>
                      <a:pt x="475" y="11115"/>
                    </a:cubicBezTo>
                    <a:cubicBezTo>
                      <a:pt x="5148" y="25990"/>
                      <a:pt x="18549" y="37760"/>
                      <a:pt x="33905" y="40478"/>
                    </a:cubicBezTo>
                    <a:cubicBezTo>
                      <a:pt x="39811" y="41524"/>
                      <a:pt x="46209" y="41231"/>
                      <a:pt x="51352" y="38158"/>
                    </a:cubicBezTo>
                    <a:cubicBezTo>
                      <a:pt x="57728" y="34342"/>
                      <a:pt x="60885" y="27014"/>
                      <a:pt x="61910" y="19916"/>
                    </a:cubicBezTo>
                    <a:cubicBezTo>
                      <a:pt x="62819" y="13561"/>
                      <a:pt x="57017" y="5877"/>
                      <a:pt x="51916" y="236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34B33E-B7B3-8708-0535-387E914695F4}"/>
                  </a:ext>
                </a:extLst>
              </p:cNvPr>
              <p:cNvSpPr/>
              <p:nvPr/>
            </p:nvSpPr>
            <p:spPr>
              <a:xfrm>
                <a:off x="908199" y="1175984"/>
                <a:ext cx="31387" cy="48043"/>
              </a:xfrm>
              <a:custGeom>
                <a:avLst/>
                <a:gdLst>
                  <a:gd name="connsiteX0" fmla="*/ 29394 w 31387"/>
                  <a:gd name="connsiteY0" fmla="*/ 4462 h 48043"/>
                  <a:gd name="connsiteX1" fmla="*/ 30920 w 31387"/>
                  <a:gd name="connsiteY1" fmla="*/ 48043 h 48043"/>
                  <a:gd name="connsiteX2" fmla="*/ 12198 w 31387"/>
                  <a:gd name="connsiteY2" fmla="*/ 39147 h 48043"/>
                  <a:gd name="connsiteX3" fmla="*/ 5905 w 31387"/>
                  <a:gd name="connsiteY3" fmla="*/ 37297 h 48043"/>
                  <a:gd name="connsiteX4" fmla="*/ 2968 w 31387"/>
                  <a:gd name="connsiteY4" fmla="*/ 5644 h 48043"/>
                  <a:gd name="connsiteX5" fmla="*/ 29394 w 31387"/>
                  <a:gd name="connsiteY5" fmla="*/ 4462 h 4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87" h="48043">
                    <a:moveTo>
                      <a:pt x="29394" y="4462"/>
                    </a:moveTo>
                    <a:cubicBezTo>
                      <a:pt x="30837" y="7264"/>
                      <a:pt x="32102" y="48262"/>
                      <a:pt x="30920" y="48043"/>
                    </a:cubicBezTo>
                    <a:cubicBezTo>
                      <a:pt x="26708" y="47248"/>
                      <a:pt x="19443" y="37192"/>
                      <a:pt x="12198" y="39147"/>
                    </a:cubicBezTo>
                    <a:cubicBezTo>
                      <a:pt x="9888" y="39774"/>
                      <a:pt x="6982" y="41969"/>
                      <a:pt x="5905" y="37297"/>
                    </a:cubicBezTo>
                    <a:cubicBezTo>
                      <a:pt x="-900" y="7713"/>
                      <a:pt x="-1747" y="9480"/>
                      <a:pt x="2968" y="5644"/>
                    </a:cubicBezTo>
                    <a:cubicBezTo>
                      <a:pt x="13369" y="-2803"/>
                      <a:pt x="26812" y="-545"/>
                      <a:pt x="29394" y="4462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B37CEF6-5538-231C-9F3D-FE4BA766570D}"/>
                  </a:ext>
                </a:extLst>
              </p:cNvPr>
              <p:cNvSpPr/>
              <p:nvPr/>
            </p:nvSpPr>
            <p:spPr>
              <a:xfrm>
                <a:off x="912890" y="1201390"/>
                <a:ext cx="20979" cy="25730"/>
              </a:xfrm>
              <a:custGeom>
                <a:avLst/>
                <a:gdLst>
                  <a:gd name="connsiteX0" fmla="*/ 106 w 20979"/>
                  <a:gd name="connsiteY0" fmla="*/ 10552 h 25730"/>
                  <a:gd name="connsiteX1" fmla="*/ 7016 w 20979"/>
                  <a:gd name="connsiteY1" fmla="*/ 23170 h 25730"/>
                  <a:gd name="connsiteX2" fmla="*/ 19748 w 20979"/>
                  <a:gd name="connsiteY2" fmla="*/ 7186 h 25730"/>
                  <a:gd name="connsiteX3" fmla="*/ 95 w 20979"/>
                  <a:gd name="connsiteY3" fmla="*/ 10552 h 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79" h="25730">
                    <a:moveTo>
                      <a:pt x="106" y="10552"/>
                    </a:moveTo>
                    <a:cubicBezTo>
                      <a:pt x="660" y="15445"/>
                      <a:pt x="3200" y="20075"/>
                      <a:pt x="7016" y="23170"/>
                    </a:cubicBezTo>
                    <a:cubicBezTo>
                      <a:pt x="17950" y="32024"/>
                      <a:pt x="23657" y="15758"/>
                      <a:pt x="19748" y="7186"/>
                    </a:cubicBezTo>
                    <a:cubicBezTo>
                      <a:pt x="15096" y="-3027"/>
                      <a:pt x="-1399" y="-2744"/>
                      <a:pt x="95" y="1055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13DCFC9-884A-F7ED-157D-A38A993EE8AE}"/>
                  </a:ext>
                </a:extLst>
              </p:cNvPr>
              <p:cNvSpPr/>
              <p:nvPr/>
            </p:nvSpPr>
            <p:spPr>
              <a:xfrm>
                <a:off x="907245" y="1151168"/>
                <a:ext cx="68224" cy="34599"/>
              </a:xfrm>
              <a:custGeom>
                <a:avLst/>
                <a:gdLst>
                  <a:gd name="connsiteX0" fmla="*/ 67312 w 68224"/>
                  <a:gd name="connsiteY0" fmla="*/ 25756 h 34599"/>
                  <a:gd name="connsiteX1" fmla="*/ 63757 w 68224"/>
                  <a:gd name="connsiteY1" fmla="*/ 32665 h 34599"/>
                  <a:gd name="connsiteX2" fmla="*/ 29345 w 68224"/>
                  <a:gd name="connsiteY2" fmla="*/ 18543 h 34599"/>
                  <a:gd name="connsiteX3" fmla="*/ 30547 w 68224"/>
                  <a:gd name="connsiteY3" fmla="*/ 30857 h 34599"/>
                  <a:gd name="connsiteX4" fmla="*/ 25205 w 68224"/>
                  <a:gd name="connsiteY4" fmla="*/ 31610 h 34599"/>
                  <a:gd name="connsiteX5" fmla="*/ 974 w 68224"/>
                  <a:gd name="connsiteY5" fmla="*/ 34599 h 34599"/>
                  <a:gd name="connsiteX6" fmla="*/ 431 w 68224"/>
                  <a:gd name="connsiteY6" fmla="*/ 25662 h 34599"/>
                  <a:gd name="connsiteX7" fmla="*/ 3964 w 68224"/>
                  <a:gd name="connsiteY7" fmla="*/ 19212 h 34599"/>
                  <a:gd name="connsiteX8" fmla="*/ 30003 w 68224"/>
                  <a:gd name="connsiteY8" fmla="*/ 761 h 34599"/>
                  <a:gd name="connsiteX9" fmla="*/ 49384 w 68224"/>
                  <a:gd name="connsiteY9" fmla="*/ 1054 h 34599"/>
                  <a:gd name="connsiteX10" fmla="*/ 67312 w 68224"/>
                  <a:gd name="connsiteY10" fmla="*/ 25735 h 34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224" h="34599">
                    <a:moveTo>
                      <a:pt x="67312" y="25756"/>
                    </a:moveTo>
                    <a:cubicBezTo>
                      <a:pt x="67186" y="28505"/>
                      <a:pt x="66318" y="31683"/>
                      <a:pt x="63757" y="32665"/>
                    </a:cubicBezTo>
                    <a:cubicBezTo>
                      <a:pt x="61081" y="33690"/>
                      <a:pt x="30996" y="18375"/>
                      <a:pt x="29345" y="18543"/>
                    </a:cubicBezTo>
                    <a:cubicBezTo>
                      <a:pt x="27693" y="18720"/>
                      <a:pt x="32052" y="29278"/>
                      <a:pt x="30547" y="30857"/>
                    </a:cubicBezTo>
                    <a:cubicBezTo>
                      <a:pt x="29251" y="32216"/>
                      <a:pt x="27055" y="31923"/>
                      <a:pt x="25205" y="31610"/>
                    </a:cubicBezTo>
                    <a:cubicBezTo>
                      <a:pt x="17062" y="30251"/>
                      <a:pt x="8940" y="32404"/>
                      <a:pt x="974" y="34599"/>
                    </a:cubicBezTo>
                    <a:cubicBezTo>
                      <a:pt x="-71" y="32373"/>
                      <a:pt x="-312" y="28014"/>
                      <a:pt x="431" y="25662"/>
                    </a:cubicBezTo>
                    <a:cubicBezTo>
                      <a:pt x="1173" y="23320"/>
                      <a:pt x="2521" y="21208"/>
                      <a:pt x="3964" y="19212"/>
                    </a:cubicBezTo>
                    <a:cubicBezTo>
                      <a:pt x="10340" y="10379"/>
                      <a:pt x="19309" y="2842"/>
                      <a:pt x="30003" y="761"/>
                    </a:cubicBezTo>
                    <a:cubicBezTo>
                      <a:pt x="36369" y="-472"/>
                      <a:pt x="42997" y="-85"/>
                      <a:pt x="49384" y="1054"/>
                    </a:cubicBezTo>
                    <a:cubicBezTo>
                      <a:pt x="74002" y="5424"/>
                      <a:pt x="67500" y="21553"/>
                      <a:pt x="67312" y="2573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5B64880-A4DC-AC85-3032-3CEEB8249661}"/>
                </a:ext>
              </a:extLst>
            </p:cNvPr>
            <p:cNvSpPr/>
            <p:nvPr/>
          </p:nvSpPr>
          <p:spPr>
            <a:xfrm>
              <a:off x="1075066" y="2042289"/>
              <a:ext cx="108524" cy="41803"/>
            </a:xfrm>
            <a:custGeom>
              <a:avLst/>
              <a:gdLst>
                <a:gd name="connsiteX0" fmla="*/ 108496 w 108524"/>
                <a:gd name="connsiteY0" fmla="*/ 36912 h 41803"/>
                <a:gd name="connsiteX1" fmla="*/ 99423 w 108524"/>
                <a:gd name="connsiteY1" fmla="*/ 26730 h 41803"/>
                <a:gd name="connsiteX2" fmla="*/ 84589 w 108524"/>
                <a:gd name="connsiteY2" fmla="*/ 26396 h 41803"/>
                <a:gd name="connsiteX3" fmla="*/ 50218 w 108524"/>
                <a:gd name="connsiteY3" fmla="*/ 5175 h 41803"/>
                <a:gd name="connsiteX4" fmla="*/ 46769 w 108524"/>
                <a:gd name="connsiteY4" fmla="*/ 586 h 41803"/>
                <a:gd name="connsiteX5" fmla="*/ 39587 w 108524"/>
                <a:gd name="connsiteY5" fmla="*/ 1903 h 41803"/>
                <a:gd name="connsiteX6" fmla="*/ 34340 w 108524"/>
                <a:gd name="connsiteY6" fmla="*/ 7621 h 41803"/>
                <a:gd name="connsiteX7" fmla="*/ 21754 w 108524"/>
                <a:gd name="connsiteY7" fmla="*/ 12660 h 41803"/>
                <a:gd name="connsiteX8" fmla="*/ 9805 w 108524"/>
                <a:gd name="connsiteY8" fmla="*/ 11594 h 41803"/>
                <a:gd name="connsiteX9" fmla="*/ 4798 w 108524"/>
                <a:gd name="connsiteY9" fmla="*/ 21127 h 41803"/>
                <a:gd name="connsiteX10" fmla="*/ 690 w 108524"/>
                <a:gd name="connsiteY10" fmla="*/ 37978 h 41803"/>
                <a:gd name="connsiteX11" fmla="*/ 0 w 108524"/>
                <a:gd name="connsiteY11" fmla="*/ 41804 h 41803"/>
                <a:gd name="connsiteX12" fmla="*/ 26959 w 108524"/>
                <a:gd name="connsiteY12" fmla="*/ 41804 h 41803"/>
                <a:gd name="connsiteX13" fmla="*/ 29771 w 108524"/>
                <a:gd name="connsiteY13" fmla="*/ 32772 h 41803"/>
                <a:gd name="connsiteX14" fmla="*/ 32102 w 108524"/>
                <a:gd name="connsiteY14" fmla="*/ 41804 h 41803"/>
                <a:gd name="connsiteX15" fmla="*/ 106186 w 108524"/>
                <a:gd name="connsiteY15" fmla="*/ 41804 h 41803"/>
                <a:gd name="connsiteX16" fmla="*/ 108507 w 108524"/>
                <a:gd name="connsiteY16" fmla="*/ 36912 h 4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24" h="41803">
                  <a:moveTo>
                    <a:pt x="108496" y="36912"/>
                  </a:moveTo>
                  <a:cubicBezTo>
                    <a:pt x="108935" y="31967"/>
                    <a:pt x="104252" y="27880"/>
                    <a:pt x="99423" y="26730"/>
                  </a:cubicBezTo>
                  <a:cubicBezTo>
                    <a:pt x="94593" y="25580"/>
                    <a:pt x="89555" y="26458"/>
                    <a:pt x="84589" y="26396"/>
                  </a:cubicBezTo>
                  <a:cubicBezTo>
                    <a:pt x="70446" y="26228"/>
                    <a:pt x="56699" y="17751"/>
                    <a:pt x="50218" y="5175"/>
                  </a:cubicBezTo>
                  <a:cubicBezTo>
                    <a:pt x="49330" y="3450"/>
                    <a:pt x="48462" y="1537"/>
                    <a:pt x="46769" y="586"/>
                  </a:cubicBezTo>
                  <a:cubicBezTo>
                    <a:pt x="44511" y="-679"/>
                    <a:pt x="41584" y="262"/>
                    <a:pt x="39587" y="1903"/>
                  </a:cubicBezTo>
                  <a:cubicBezTo>
                    <a:pt x="37580" y="3544"/>
                    <a:pt x="36169" y="5792"/>
                    <a:pt x="34340" y="7621"/>
                  </a:cubicBezTo>
                  <a:cubicBezTo>
                    <a:pt x="31057" y="10904"/>
                    <a:pt x="26384" y="12722"/>
                    <a:pt x="21754" y="12660"/>
                  </a:cubicBezTo>
                  <a:cubicBezTo>
                    <a:pt x="17875" y="12607"/>
                    <a:pt x="13527" y="9639"/>
                    <a:pt x="9805" y="11594"/>
                  </a:cubicBezTo>
                  <a:cubicBezTo>
                    <a:pt x="6512" y="13318"/>
                    <a:pt x="5624" y="17876"/>
                    <a:pt x="4798" y="21127"/>
                  </a:cubicBezTo>
                  <a:cubicBezTo>
                    <a:pt x="3366" y="26720"/>
                    <a:pt x="2059" y="32364"/>
                    <a:pt x="690" y="37978"/>
                  </a:cubicBezTo>
                  <a:cubicBezTo>
                    <a:pt x="387" y="39222"/>
                    <a:pt x="94" y="40518"/>
                    <a:pt x="0" y="41804"/>
                  </a:cubicBezTo>
                  <a:lnTo>
                    <a:pt x="26959" y="41804"/>
                  </a:lnTo>
                  <a:cubicBezTo>
                    <a:pt x="28214" y="40037"/>
                    <a:pt x="29238" y="34894"/>
                    <a:pt x="29771" y="32772"/>
                  </a:cubicBezTo>
                  <a:cubicBezTo>
                    <a:pt x="29865" y="34957"/>
                    <a:pt x="30723" y="40121"/>
                    <a:pt x="32102" y="41804"/>
                  </a:cubicBezTo>
                  <a:lnTo>
                    <a:pt x="106186" y="41804"/>
                  </a:lnTo>
                  <a:cubicBezTo>
                    <a:pt x="107461" y="40435"/>
                    <a:pt x="108339" y="38762"/>
                    <a:pt x="108507" y="36912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2" name="Graphic 38">
              <a:extLst>
                <a:ext uri="{FF2B5EF4-FFF2-40B4-BE49-F238E27FC236}">
                  <a16:creationId xmlns:a16="http://schemas.microsoft.com/office/drawing/2014/main" id="{8FBDECC1-9594-EEAE-8ECA-40E524E6A32D}"/>
                </a:ext>
              </a:extLst>
            </p:cNvPr>
            <p:cNvGrpSpPr/>
            <p:nvPr/>
          </p:nvGrpSpPr>
          <p:grpSpPr>
            <a:xfrm>
              <a:off x="759425" y="1792208"/>
              <a:ext cx="168859" cy="291885"/>
              <a:chOff x="759425" y="1792208"/>
              <a:chExt cx="168859" cy="291885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9ECCA42-8D7D-A425-5359-EB844D902506}"/>
                  </a:ext>
                </a:extLst>
              </p:cNvPr>
              <p:cNvSpPr/>
              <p:nvPr/>
            </p:nvSpPr>
            <p:spPr>
              <a:xfrm>
                <a:off x="771582" y="2007857"/>
                <a:ext cx="41311" cy="48586"/>
              </a:xfrm>
              <a:custGeom>
                <a:avLst/>
                <a:gdLst>
                  <a:gd name="connsiteX0" fmla="*/ 0 w 41311"/>
                  <a:gd name="connsiteY0" fmla="*/ 39398 h 48586"/>
                  <a:gd name="connsiteX1" fmla="*/ 28914 w 41311"/>
                  <a:gd name="connsiteY1" fmla="*/ 48586 h 48586"/>
                  <a:gd name="connsiteX2" fmla="*/ 40517 w 41311"/>
                  <a:gd name="connsiteY2" fmla="*/ 14801 h 48586"/>
                  <a:gd name="connsiteX3" fmla="*/ 41239 w 41311"/>
                  <a:gd name="connsiteY3" fmla="*/ 10400 h 48586"/>
                  <a:gd name="connsiteX4" fmla="*/ 37089 w 41311"/>
                  <a:gd name="connsiteY4" fmla="*/ 5487 h 48586"/>
                  <a:gd name="connsiteX5" fmla="*/ 14426 w 41311"/>
                  <a:gd name="connsiteY5" fmla="*/ 5309 h 48586"/>
                  <a:gd name="connsiteX6" fmla="*/ 10 w 41311"/>
                  <a:gd name="connsiteY6" fmla="*/ 39398 h 4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11" h="48586">
                    <a:moveTo>
                      <a:pt x="0" y="39398"/>
                    </a:moveTo>
                    <a:cubicBezTo>
                      <a:pt x="8770" y="44593"/>
                      <a:pt x="18743" y="47771"/>
                      <a:pt x="28914" y="48586"/>
                    </a:cubicBezTo>
                    <a:cubicBezTo>
                      <a:pt x="32782" y="37328"/>
                      <a:pt x="36650" y="26070"/>
                      <a:pt x="40517" y="14801"/>
                    </a:cubicBezTo>
                    <a:cubicBezTo>
                      <a:pt x="41009" y="13379"/>
                      <a:pt x="41500" y="11884"/>
                      <a:pt x="41239" y="10400"/>
                    </a:cubicBezTo>
                    <a:cubicBezTo>
                      <a:pt x="40852" y="8226"/>
                      <a:pt x="38960" y="6668"/>
                      <a:pt x="37089" y="5487"/>
                    </a:cubicBezTo>
                    <a:cubicBezTo>
                      <a:pt x="30012" y="1023"/>
                      <a:pt x="18576" y="-4141"/>
                      <a:pt x="14426" y="5309"/>
                    </a:cubicBezTo>
                    <a:cubicBezTo>
                      <a:pt x="9460" y="16599"/>
                      <a:pt x="4819" y="28045"/>
                      <a:pt x="10" y="39398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DC3AD65-759F-623C-83BC-F933B9423948}"/>
                  </a:ext>
                </a:extLst>
              </p:cNvPr>
              <p:cNvSpPr/>
              <p:nvPr/>
            </p:nvSpPr>
            <p:spPr>
              <a:xfrm>
                <a:off x="782349" y="1792208"/>
                <a:ext cx="145934" cy="233429"/>
              </a:xfrm>
              <a:custGeom>
                <a:avLst/>
                <a:gdLst>
                  <a:gd name="connsiteX0" fmla="*/ 145930 w 145934"/>
                  <a:gd name="connsiteY0" fmla="*/ 33612 h 233429"/>
                  <a:gd name="connsiteX1" fmla="*/ 91426 w 145934"/>
                  <a:gd name="connsiteY1" fmla="*/ 12454 h 233429"/>
                  <a:gd name="connsiteX2" fmla="*/ 0 w 145934"/>
                  <a:gd name="connsiteY2" fmla="*/ 220363 h 233429"/>
                  <a:gd name="connsiteX3" fmla="*/ 31956 w 145934"/>
                  <a:gd name="connsiteY3" fmla="*/ 233430 h 233429"/>
                  <a:gd name="connsiteX4" fmla="*/ 145930 w 145934"/>
                  <a:gd name="connsiteY4" fmla="*/ 33612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34" h="233429">
                    <a:moveTo>
                      <a:pt x="145930" y="33612"/>
                    </a:moveTo>
                    <a:cubicBezTo>
                      <a:pt x="146327" y="11085"/>
                      <a:pt x="122765" y="-16481"/>
                      <a:pt x="91426" y="12454"/>
                    </a:cubicBezTo>
                    <a:cubicBezTo>
                      <a:pt x="40967" y="59045"/>
                      <a:pt x="22214" y="151830"/>
                      <a:pt x="0" y="220363"/>
                    </a:cubicBezTo>
                    <a:lnTo>
                      <a:pt x="31956" y="233430"/>
                    </a:lnTo>
                    <a:cubicBezTo>
                      <a:pt x="36733" y="228349"/>
                      <a:pt x="145710" y="46135"/>
                      <a:pt x="145930" y="33612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CB5D5A6-E087-DCF6-CECA-F97C3BEF4638}"/>
                  </a:ext>
                </a:extLst>
              </p:cNvPr>
              <p:cNvSpPr/>
              <p:nvPr/>
            </p:nvSpPr>
            <p:spPr>
              <a:xfrm>
                <a:off x="759425" y="2037456"/>
                <a:ext cx="47420" cy="46636"/>
              </a:xfrm>
              <a:custGeom>
                <a:avLst/>
                <a:gdLst>
                  <a:gd name="connsiteX0" fmla="*/ 45995 w 47420"/>
                  <a:gd name="connsiteY0" fmla="*/ 42487 h 46636"/>
                  <a:gd name="connsiteX1" fmla="*/ 46162 w 47420"/>
                  <a:gd name="connsiteY1" fmla="*/ 31552 h 46636"/>
                  <a:gd name="connsiteX2" fmla="*/ 45222 w 47420"/>
                  <a:gd name="connsiteY2" fmla="*/ 7886 h 46636"/>
                  <a:gd name="connsiteX3" fmla="*/ 26907 w 47420"/>
                  <a:gd name="connsiteY3" fmla="*/ 3046 h 46636"/>
                  <a:gd name="connsiteX4" fmla="*/ 19882 w 47420"/>
                  <a:gd name="connsiteY4" fmla="*/ 5617 h 46636"/>
                  <a:gd name="connsiteX5" fmla="*/ 15419 w 47420"/>
                  <a:gd name="connsiteY5" fmla="*/ 2649 h 46636"/>
                  <a:gd name="connsiteX6" fmla="*/ 9774 w 47420"/>
                  <a:gd name="connsiteY6" fmla="*/ 10645 h 46636"/>
                  <a:gd name="connsiteX7" fmla="*/ 1725 w 47420"/>
                  <a:gd name="connsiteY7" fmla="*/ 25552 h 46636"/>
                  <a:gd name="connsiteX8" fmla="*/ 0 w 47420"/>
                  <a:gd name="connsiteY8" fmla="*/ 28981 h 46636"/>
                  <a:gd name="connsiteX9" fmla="*/ 43204 w 47420"/>
                  <a:gd name="connsiteY9" fmla="*/ 46637 h 46636"/>
                  <a:gd name="connsiteX10" fmla="*/ 46006 w 47420"/>
                  <a:gd name="connsiteY10" fmla="*/ 42487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20" h="46636">
                    <a:moveTo>
                      <a:pt x="45995" y="42487"/>
                    </a:moveTo>
                    <a:cubicBezTo>
                      <a:pt x="48044" y="37992"/>
                      <a:pt x="47689" y="33423"/>
                      <a:pt x="46162" y="31552"/>
                    </a:cubicBezTo>
                    <a:cubicBezTo>
                      <a:pt x="44636" y="29681"/>
                      <a:pt x="44699" y="20764"/>
                      <a:pt x="45222" y="7886"/>
                    </a:cubicBezTo>
                    <a:cubicBezTo>
                      <a:pt x="45462" y="1990"/>
                      <a:pt x="35688" y="-3676"/>
                      <a:pt x="26907" y="3046"/>
                    </a:cubicBezTo>
                    <a:cubicBezTo>
                      <a:pt x="24053" y="5231"/>
                      <a:pt x="21743" y="6454"/>
                      <a:pt x="19882" y="5617"/>
                    </a:cubicBezTo>
                    <a:cubicBezTo>
                      <a:pt x="18325" y="4917"/>
                      <a:pt x="17677" y="1457"/>
                      <a:pt x="15419" y="2649"/>
                    </a:cubicBezTo>
                    <a:cubicBezTo>
                      <a:pt x="13422" y="3704"/>
                      <a:pt x="11342" y="7771"/>
                      <a:pt x="9774" y="10645"/>
                    </a:cubicBezTo>
                    <a:cubicBezTo>
                      <a:pt x="7067" y="15590"/>
                      <a:pt x="4411" y="20587"/>
                      <a:pt x="1725" y="25552"/>
                    </a:cubicBezTo>
                    <a:cubicBezTo>
                      <a:pt x="1129" y="26650"/>
                      <a:pt x="523" y="27810"/>
                      <a:pt x="0" y="28981"/>
                    </a:cubicBezTo>
                    <a:lnTo>
                      <a:pt x="43204" y="46637"/>
                    </a:lnTo>
                    <a:cubicBezTo>
                      <a:pt x="44239" y="45581"/>
                      <a:pt x="45232" y="44180"/>
                      <a:pt x="46006" y="42487"/>
                    </a:cubicBezTo>
                    <a:close/>
                  </a:path>
                </a:pathLst>
              </a:custGeom>
              <a:solidFill>
                <a:srgbClr val="FDD247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D0F98FE-6333-6EB0-33EC-BA8E73361290}"/>
                </a:ext>
              </a:extLst>
            </p:cNvPr>
            <p:cNvSpPr/>
            <p:nvPr/>
          </p:nvSpPr>
          <p:spPr>
            <a:xfrm>
              <a:off x="877307" y="1551201"/>
              <a:ext cx="63018" cy="34805"/>
            </a:xfrm>
            <a:custGeom>
              <a:avLst/>
              <a:gdLst>
                <a:gd name="connsiteX0" fmla="*/ 34748 w 63018"/>
                <a:gd name="connsiteY0" fmla="*/ 216 h 34805"/>
                <a:gd name="connsiteX1" fmla="*/ 22089 w 63018"/>
                <a:gd name="connsiteY1" fmla="*/ 10827 h 34805"/>
                <a:gd name="connsiteX2" fmla="*/ 56000 w 63018"/>
                <a:gd name="connsiteY2" fmla="*/ 12635 h 34805"/>
                <a:gd name="connsiteX3" fmla="*/ 61603 w 63018"/>
                <a:gd name="connsiteY3" fmla="*/ 14287 h 34805"/>
                <a:gd name="connsiteX4" fmla="*/ 62335 w 63018"/>
                <a:gd name="connsiteY4" fmla="*/ 20799 h 34805"/>
                <a:gd name="connsiteX5" fmla="*/ 57453 w 63018"/>
                <a:gd name="connsiteY5" fmla="*/ 25733 h 34805"/>
                <a:gd name="connsiteX6" fmla="*/ 20051 w 63018"/>
                <a:gd name="connsiteY6" fmla="*/ 34232 h 34805"/>
                <a:gd name="connsiteX7" fmla="*/ 6033 w 63018"/>
                <a:gd name="connsiteY7" fmla="*/ 28691 h 34805"/>
                <a:gd name="connsiteX8" fmla="*/ 106 w 63018"/>
                <a:gd name="connsiteY8" fmla="*/ 15353 h 34805"/>
                <a:gd name="connsiteX9" fmla="*/ 12880 w 63018"/>
                <a:gd name="connsiteY9" fmla="*/ 5945 h 34805"/>
                <a:gd name="connsiteX10" fmla="*/ 34748 w 63018"/>
                <a:gd name="connsiteY10" fmla="*/ 216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18" h="34805">
                  <a:moveTo>
                    <a:pt x="34748" y="216"/>
                  </a:moveTo>
                  <a:cubicBezTo>
                    <a:pt x="38282" y="4440"/>
                    <a:pt x="26313" y="7293"/>
                    <a:pt x="22089" y="10827"/>
                  </a:cubicBezTo>
                  <a:cubicBezTo>
                    <a:pt x="33390" y="11433"/>
                    <a:pt x="44700" y="12029"/>
                    <a:pt x="56000" y="12635"/>
                  </a:cubicBezTo>
                  <a:cubicBezTo>
                    <a:pt x="57986" y="12740"/>
                    <a:pt x="60161" y="12917"/>
                    <a:pt x="61603" y="14287"/>
                  </a:cubicBezTo>
                  <a:cubicBezTo>
                    <a:pt x="63307" y="15896"/>
                    <a:pt x="63370" y="18708"/>
                    <a:pt x="62335" y="20799"/>
                  </a:cubicBezTo>
                  <a:cubicBezTo>
                    <a:pt x="61300" y="22900"/>
                    <a:pt x="59387" y="24416"/>
                    <a:pt x="57453" y="25733"/>
                  </a:cubicBezTo>
                  <a:cubicBezTo>
                    <a:pt x="46624" y="33092"/>
                    <a:pt x="32992" y="36187"/>
                    <a:pt x="20051" y="34232"/>
                  </a:cubicBezTo>
                  <a:cubicBezTo>
                    <a:pt x="15023" y="33469"/>
                    <a:pt x="9974" y="31901"/>
                    <a:pt x="6033" y="28691"/>
                  </a:cubicBezTo>
                  <a:cubicBezTo>
                    <a:pt x="2092" y="25482"/>
                    <a:pt x="-574" y="20391"/>
                    <a:pt x="106" y="15353"/>
                  </a:cubicBezTo>
                  <a:cubicBezTo>
                    <a:pt x="1141" y="7586"/>
                    <a:pt x="7016" y="7450"/>
                    <a:pt x="12880" y="5945"/>
                  </a:cubicBezTo>
                  <a:cubicBezTo>
                    <a:pt x="16622" y="4983"/>
                    <a:pt x="33546" y="-1226"/>
                    <a:pt x="34748" y="216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24461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CAE312-A723-432A-9F58-5FF8B81D8A60}"/>
              </a:ext>
            </a:extLst>
          </p:cNvPr>
          <p:cNvSpPr/>
          <p:nvPr userDrawn="1"/>
        </p:nvSpPr>
        <p:spPr>
          <a:xfrm rot="19887991">
            <a:off x="2185750" y="2675539"/>
            <a:ext cx="3155479" cy="928061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308192" y="714329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EEB80E-1EB8-4494-8A7A-1BEC6FC00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14" y="735252"/>
            <a:ext cx="4054282" cy="3200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594CE1-E908-416F-86F7-D35D14FF7116}"/>
              </a:ext>
            </a:extLst>
          </p:cNvPr>
          <p:cNvGrpSpPr/>
          <p:nvPr userDrawn="1"/>
        </p:nvGrpSpPr>
        <p:grpSpPr>
          <a:xfrm>
            <a:off x="-429361" y="1901811"/>
            <a:ext cx="2050391" cy="2184427"/>
            <a:chOff x="-6456" y="2090759"/>
            <a:chExt cx="1784464" cy="19011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0DC75-1213-4DA2-B39F-DC76F8BFB9C4}"/>
                </a:ext>
              </a:extLst>
            </p:cNvPr>
            <p:cNvSpPr/>
            <p:nvPr userDrawn="1"/>
          </p:nvSpPr>
          <p:spPr>
            <a:xfrm rot="1559367">
              <a:off x="-6456" y="3173992"/>
              <a:ext cx="1766745" cy="807695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78C77BB-1147-4CA9-BF19-DE8DA593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5157" y="2090759"/>
              <a:ext cx="972493" cy="159635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440ED49-05CD-4E1C-94D2-52052E720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515" y="2395519"/>
              <a:ext cx="972493" cy="1596356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7F8261DE-9EE7-4564-A5B9-FA29E7483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1870CD-3CC7-2E38-8881-B4BDAF901A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0" y="4286198"/>
            <a:ext cx="1231992" cy="5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9CCA5-FB24-25BB-587D-39CA285510A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657"/>
            <a:ext cx="937692" cy="3941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8BE0D9-9375-E3F5-49BE-0454371E13A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36386" y="4756100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  <p:sldLayoutId id="2147483819" r:id="rId23"/>
    <p:sldLayoutId id="2147483822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96933-CD33-C65A-C562-FC2E41D7D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6988620" cy="1305174"/>
          </a:xfrm>
        </p:spPr>
        <p:txBody>
          <a:bodyPr/>
          <a:lstStyle/>
          <a:p>
            <a:r>
              <a:rPr lang="en-US" sz="3200" dirty="0"/>
              <a:t>Content and description panes default values in the Alma Viewer</a:t>
            </a:r>
            <a:endParaRPr lang="LID4096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6C0997-FE2C-04A9-3616-B4AB0E567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9263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9610FA-E4D2-B4C3-1B8A-11E7D74F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35" y="1419622"/>
            <a:ext cx="6431433" cy="32766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Again, we will view in the Alma Viewer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641443" y="2339582"/>
            <a:ext cx="5688632" cy="1010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849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A6105-CAFC-03C0-B694-B91E8BE1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0"/>
            <a:ext cx="9144000" cy="37168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12"/>
            <a:ext cx="9144000" cy="3979385"/>
          </a:xfrm>
        </p:spPr>
        <p:txBody>
          <a:bodyPr>
            <a:normAutofit/>
          </a:bodyPr>
          <a:lstStyle/>
          <a:p>
            <a:r>
              <a:rPr lang="en-US" sz="2200" dirty="0"/>
              <a:t>The Contents Pane and Description are by default minimized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70808-C6E9-05C4-6490-4F0285DB8546}"/>
              </a:ext>
            </a:extLst>
          </p:cNvPr>
          <p:cNvSpPr/>
          <p:nvPr/>
        </p:nvSpPr>
        <p:spPr>
          <a:xfrm>
            <a:off x="0" y="1419622"/>
            <a:ext cx="395536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A6427-9B53-BDC2-CB1E-1C8E88811D9F}"/>
              </a:ext>
            </a:extLst>
          </p:cNvPr>
          <p:cNvSpPr/>
          <p:nvPr/>
        </p:nvSpPr>
        <p:spPr>
          <a:xfrm>
            <a:off x="8784976" y="1419622"/>
            <a:ext cx="395536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5771FA-D15A-F8CD-C275-4536FCC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679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any time, the user can expand and minimize the panes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4E8DE-224D-EC35-BFFE-1028154A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0"/>
            <a:ext cx="9144000" cy="3716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B00C32-24DC-8353-A8E4-103333A461A8}"/>
              </a:ext>
            </a:extLst>
          </p:cNvPr>
          <p:cNvSpPr/>
          <p:nvPr/>
        </p:nvSpPr>
        <p:spPr>
          <a:xfrm>
            <a:off x="0" y="1563638"/>
            <a:ext cx="3955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58888-C71F-19DB-A389-7BFFBC20132D}"/>
              </a:ext>
            </a:extLst>
          </p:cNvPr>
          <p:cNvSpPr/>
          <p:nvPr/>
        </p:nvSpPr>
        <p:spPr>
          <a:xfrm>
            <a:off x="8755948" y="1542429"/>
            <a:ext cx="3955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B745E-7989-1A5A-820B-2B1A6E6446D0}"/>
              </a:ext>
            </a:extLst>
          </p:cNvPr>
          <p:cNvSpPr txBox="1"/>
          <p:nvPr/>
        </p:nvSpPr>
        <p:spPr>
          <a:xfrm>
            <a:off x="539552" y="2139702"/>
            <a:ext cx="12961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Expand panes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C67D1-92E3-B8D4-1BDA-67FD9089AD9A}"/>
              </a:ext>
            </a:extLst>
          </p:cNvPr>
          <p:cNvSpPr txBox="1"/>
          <p:nvPr/>
        </p:nvSpPr>
        <p:spPr>
          <a:xfrm>
            <a:off x="7380312" y="2139702"/>
            <a:ext cx="12961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Expand panes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A24C9-3741-8209-2346-B26F8DD6F4F2}"/>
              </a:ext>
            </a:extLst>
          </p:cNvPr>
          <p:cNvCxnSpPr>
            <a:cxnSpLocks/>
          </p:cNvCxnSpPr>
          <p:nvPr/>
        </p:nvCxnSpPr>
        <p:spPr>
          <a:xfrm flipH="1">
            <a:off x="467544" y="167862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EDA892-A042-4F94-B28E-B12990B895BE}"/>
              </a:ext>
            </a:extLst>
          </p:cNvPr>
          <p:cNvCxnSpPr>
            <a:cxnSpLocks/>
          </p:cNvCxnSpPr>
          <p:nvPr/>
        </p:nvCxnSpPr>
        <p:spPr>
          <a:xfrm>
            <a:off x="8057185" y="1671369"/>
            <a:ext cx="65555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665F5B-868E-60C2-EECE-730358719485}"/>
              </a:ext>
            </a:extLst>
          </p:cNvPr>
          <p:cNvCxnSpPr>
            <a:cxnSpLocks/>
          </p:cNvCxnSpPr>
          <p:nvPr/>
        </p:nvCxnSpPr>
        <p:spPr>
          <a:xfrm>
            <a:off x="1115616" y="1671369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745D25-D631-337F-907B-F2E81601D735}"/>
              </a:ext>
            </a:extLst>
          </p:cNvPr>
          <p:cNvCxnSpPr>
            <a:cxnSpLocks/>
          </p:cNvCxnSpPr>
          <p:nvPr/>
        </p:nvCxnSpPr>
        <p:spPr>
          <a:xfrm>
            <a:off x="8064669" y="1671369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A94D8-9789-5C23-1A97-8C1A05373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730"/>
            <a:ext cx="9144000" cy="37442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5771FA-D15A-F8CD-C275-4536FCC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679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any time, the user can expand and minimize the panes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00C32-24DC-8353-A8E4-103333A461A8}"/>
              </a:ext>
            </a:extLst>
          </p:cNvPr>
          <p:cNvSpPr/>
          <p:nvPr/>
        </p:nvSpPr>
        <p:spPr>
          <a:xfrm>
            <a:off x="1187624" y="1563638"/>
            <a:ext cx="288031" cy="207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58888-C71F-19DB-A389-7BFFBC20132D}"/>
              </a:ext>
            </a:extLst>
          </p:cNvPr>
          <p:cNvSpPr/>
          <p:nvPr/>
        </p:nvSpPr>
        <p:spPr>
          <a:xfrm>
            <a:off x="7099764" y="1542429"/>
            <a:ext cx="352553" cy="206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B745E-7989-1A5A-820B-2B1A6E6446D0}"/>
              </a:ext>
            </a:extLst>
          </p:cNvPr>
          <p:cNvSpPr txBox="1"/>
          <p:nvPr/>
        </p:nvSpPr>
        <p:spPr>
          <a:xfrm>
            <a:off x="1619672" y="2139702"/>
            <a:ext cx="12961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Minimize panes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C67D1-92E3-B8D4-1BDA-67FD9089AD9A}"/>
              </a:ext>
            </a:extLst>
          </p:cNvPr>
          <p:cNvSpPr txBox="1"/>
          <p:nvPr/>
        </p:nvSpPr>
        <p:spPr>
          <a:xfrm>
            <a:off x="5724128" y="2139702"/>
            <a:ext cx="12961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Minimize panes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A24C9-3741-8209-2346-B26F8DD6F4F2}"/>
              </a:ext>
            </a:extLst>
          </p:cNvPr>
          <p:cNvCxnSpPr>
            <a:cxnSpLocks/>
          </p:cNvCxnSpPr>
          <p:nvPr/>
        </p:nvCxnSpPr>
        <p:spPr>
          <a:xfrm flipH="1">
            <a:off x="1547664" y="167862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EDA892-A042-4F94-B28E-B12990B895BE}"/>
              </a:ext>
            </a:extLst>
          </p:cNvPr>
          <p:cNvCxnSpPr>
            <a:cxnSpLocks/>
          </p:cNvCxnSpPr>
          <p:nvPr/>
        </p:nvCxnSpPr>
        <p:spPr>
          <a:xfrm>
            <a:off x="6401001" y="1671369"/>
            <a:ext cx="65555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665F5B-868E-60C2-EECE-730358719485}"/>
              </a:ext>
            </a:extLst>
          </p:cNvPr>
          <p:cNvCxnSpPr>
            <a:cxnSpLocks/>
          </p:cNvCxnSpPr>
          <p:nvPr/>
        </p:nvCxnSpPr>
        <p:spPr>
          <a:xfrm>
            <a:off x="2195736" y="1671369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745D25-D631-337F-907B-F2E81601D735}"/>
              </a:ext>
            </a:extLst>
          </p:cNvPr>
          <p:cNvCxnSpPr>
            <a:cxnSpLocks/>
          </p:cNvCxnSpPr>
          <p:nvPr/>
        </p:nvCxnSpPr>
        <p:spPr>
          <a:xfrm>
            <a:off x="6408485" y="1671369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3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8389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Configurations under "Configuration -&gt; Viewer Services -&gt; Alma Viewer" allow collapsing information panes by default.</a:t>
            </a:r>
          </a:p>
          <a:p>
            <a:r>
              <a:rPr lang="en-US" dirty="0"/>
              <a:t>By making the default “collapse” there is more room on the screen for the appearance of the digital files.</a:t>
            </a:r>
          </a:p>
          <a:p>
            <a:r>
              <a:rPr lang="en-US" dirty="0"/>
              <a:t>Users can manually expand and minimize the panes.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"Configuration &gt; Fulfillment &gt; Discovery Interface Display Logic &gt; Viewer Services &gt; Alma Viewer &gt; Edit"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0D8CB-F799-E944-6522-9B875063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338"/>
            <a:ext cx="9144000" cy="2697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2555776" y="3651870"/>
            <a:ext cx="10081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75459-DE04-58B8-7E11-6E918251F24E}"/>
              </a:ext>
            </a:extLst>
          </p:cNvPr>
          <p:cNvSpPr/>
          <p:nvPr/>
        </p:nvSpPr>
        <p:spPr>
          <a:xfrm>
            <a:off x="7740352" y="4011910"/>
            <a:ext cx="576064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E6256-CAB4-EE9B-1545-806ADDC10C21}"/>
              </a:ext>
            </a:extLst>
          </p:cNvPr>
          <p:cNvSpPr/>
          <p:nvPr/>
        </p:nvSpPr>
        <p:spPr>
          <a:xfrm>
            <a:off x="8625714" y="3662503"/>
            <a:ext cx="360040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509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6EB3E-ECCC-3920-71CA-2B7E15D7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99" y="787520"/>
            <a:ext cx="3619501" cy="4016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72A3C3-1CCE-B542-9C07-B01027CD4B99}"/>
              </a:ext>
            </a:extLst>
          </p:cNvPr>
          <p:cNvCxnSpPr/>
          <p:nvPr/>
        </p:nvCxnSpPr>
        <p:spPr>
          <a:xfrm flipH="1">
            <a:off x="4385831" y="398171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3E9CA-0C1F-4A2A-D1CB-76A73115A3E6}"/>
              </a:ext>
            </a:extLst>
          </p:cNvPr>
          <p:cNvCxnSpPr/>
          <p:nvPr/>
        </p:nvCxnSpPr>
        <p:spPr>
          <a:xfrm flipH="1">
            <a:off x="4385831" y="425722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435B0E-AAD6-13E1-11F7-C4EA0B2B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94" y="2499742"/>
            <a:ext cx="2755406" cy="136815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Currently both ‘Expand Content Pane’ and ‘Expand Description Pane’ are checked.</a:t>
            </a:r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E1908-5981-D820-D132-0F63A07C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969"/>
            <a:ext cx="9144000" cy="1585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We will view the digital objects for title ‘Gloria Steinem’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259632" y="2762965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15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9610FA-E4D2-B4C3-1B8A-11E7D74F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35" y="1419622"/>
            <a:ext cx="6431433" cy="32766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We will view in the Alma Viewer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641443" y="2339582"/>
            <a:ext cx="5688632" cy="1010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971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12"/>
            <a:ext cx="9144000" cy="3979385"/>
          </a:xfrm>
        </p:spPr>
        <p:txBody>
          <a:bodyPr>
            <a:normAutofit/>
          </a:bodyPr>
          <a:lstStyle/>
          <a:p>
            <a:r>
              <a:rPr lang="en-US" sz="2200" dirty="0"/>
              <a:t>The Contents Pane and Description are by default expanded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DB89F-4878-ED47-572B-71E47DB1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730"/>
            <a:ext cx="9144000" cy="3744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770808-C6E9-05C4-6490-4F0285DB8546}"/>
              </a:ext>
            </a:extLst>
          </p:cNvPr>
          <p:cNvSpPr/>
          <p:nvPr/>
        </p:nvSpPr>
        <p:spPr>
          <a:xfrm>
            <a:off x="0" y="1419622"/>
            <a:ext cx="1475656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A6427-9B53-BDC2-CB1E-1C8E88811D9F}"/>
              </a:ext>
            </a:extLst>
          </p:cNvPr>
          <p:cNvSpPr/>
          <p:nvPr/>
        </p:nvSpPr>
        <p:spPr>
          <a:xfrm>
            <a:off x="7200800" y="1419622"/>
            <a:ext cx="1763688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928594-680E-C6F8-A38E-E50C20ED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36805"/>
            <a:ext cx="3398014" cy="4156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72A3C3-1CCE-B542-9C07-B01027CD4B99}"/>
              </a:ext>
            </a:extLst>
          </p:cNvPr>
          <p:cNvCxnSpPr/>
          <p:nvPr/>
        </p:nvCxnSpPr>
        <p:spPr>
          <a:xfrm flipH="1">
            <a:off x="4385831" y="398171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3E9CA-0C1F-4A2A-D1CB-76A73115A3E6}"/>
              </a:ext>
            </a:extLst>
          </p:cNvPr>
          <p:cNvCxnSpPr/>
          <p:nvPr/>
        </p:nvCxnSpPr>
        <p:spPr>
          <a:xfrm flipH="1">
            <a:off x="4385831" y="425722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435B0E-AAD6-13E1-11F7-C4EA0B2B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94" y="2499742"/>
            <a:ext cx="2755406" cy="136815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Now we have unchecked  both ‘Expand Content Pane’ and ‘Expand Description Pane’</a:t>
            </a:r>
          </a:p>
        </p:txBody>
      </p:sp>
    </p:spTree>
    <p:extLst>
      <p:ext uri="{BB962C8B-B14F-4D97-AF65-F5344CB8AC3E}">
        <p14:creationId xmlns:p14="http://schemas.microsoft.com/office/powerpoint/2010/main" val="30650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E1908-5981-D820-D132-0F63A07C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969"/>
            <a:ext cx="9144000" cy="1585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Content and description panes default values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Again, we will view the digital objects for title ‘Gloria Steinem’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259632" y="2762965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84838522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17169</TotalTime>
  <Words>346</Words>
  <Application>Microsoft Office PowerPoint</Application>
  <PresentationFormat>On-screen Show (16:9)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Ex_Libris_2020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Content and description panes default values in the Alma Viewer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751</cp:revision>
  <dcterms:created xsi:type="dcterms:W3CDTF">2017-01-02T15:10:30Z</dcterms:created>
  <dcterms:modified xsi:type="dcterms:W3CDTF">2023-04-10T08:40:01Z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